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1874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1874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1874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1874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1874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16839"/>
          </a:xfrm>
          <a:custGeom>
            <a:avLst/>
            <a:gdLst/>
            <a:ahLst/>
            <a:cxnLst/>
            <a:rect l="l" t="t" r="r" b="b"/>
            <a:pathLst>
              <a:path w="9146540" h="116839">
                <a:moveTo>
                  <a:pt x="9146540" y="0"/>
                </a:moveTo>
                <a:lnTo>
                  <a:pt x="0" y="0"/>
                </a:lnTo>
                <a:lnTo>
                  <a:pt x="0" y="55880"/>
                </a:lnTo>
                <a:lnTo>
                  <a:pt x="0" y="60960"/>
                </a:lnTo>
                <a:lnTo>
                  <a:pt x="0" y="116840"/>
                </a:lnTo>
                <a:lnTo>
                  <a:pt x="9146540" y="116840"/>
                </a:lnTo>
                <a:lnTo>
                  <a:pt x="9146540" y="60960"/>
                </a:lnTo>
                <a:lnTo>
                  <a:pt x="9146540" y="5588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-1270" y="10921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7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-1270" y="16510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-1270" y="21970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8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-1270" y="27558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-1270" y="33147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9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-1270" y="3860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-1270" y="44196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A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-1270" y="49657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-1270" y="55244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B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-1270" y="60706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-1270" y="66293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C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-1270" y="71882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90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-1270" y="7734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D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-1270" y="82931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90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-1270" y="88391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E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-1270" y="93979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-1270" y="99441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2F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-1270" y="105029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-1270" y="110616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90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0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-1270" y="11607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-1270" y="121666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90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1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-1270" y="1271269"/>
            <a:ext cx="9146540" cy="115570"/>
          </a:xfrm>
          <a:custGeom>
            <a:avLst/>
            <a:gdLst/>
            <a:ahLst/>
            <a:cxnLst/>
            <a:rect l="l" t="t" r="r" b="b"/>
            <a:pathLst>
              <a:path w="9146540" h="115569">
                <a:moveTo>
                  <a:pt x="9146540" y="0"/>
                </a:moveTo>
                <a:lnTo>
                  <a:pt x="0" y="0"/>
                </a:lnTo>
                <a:lnTo>
                  <a:pt x="0" y="55880"/>
                </a:lnTo>
                <a:lnTo>
                  <a:pt x="0" y="60960"/>
                </a:lnTo>
                <a:lnTo>
                  <a:pt x="0" y="115570"/>
                </a:lnTo>
                <a:lnTo>
                  <a:pt x="9146540" y="115570"/>
                </a:lnTo>
                <a:lnTo>
                  <a:pt x="9146540" y="60960"/>
                </a:lnTo>
                <a:lnTo>
                  <a:pt x="9146540" y="5588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-1270" y="138176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-1270" y="143764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3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-1270" y="149351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90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4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-1270" y="15481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4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-1270" y="160401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5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-1270" y="165861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5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-1270" y="171450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6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-1270" y="176910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6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-1270" y="182499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7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-1270" y="187960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7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-1270" y="19354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8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-1270" y="199135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8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-1270" y="204596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9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-1270" y="210185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9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-1270" y="215645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A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-1270" y="221234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A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-1270" y="226695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B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-1270" y="23228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B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-1270" y="237744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C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-1270" y="243331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C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-1270" y="248920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D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-1270" y="254380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D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-1270" y="259969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E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-1270" y="265430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-1270" y="27101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-1270" y="276479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3F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-1270" y="282066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0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-1270" y="28752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0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-1270" y="293115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1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-1270" y="298704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18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-1270" y="304165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-1270" y="30975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2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-1270" y="315214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3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-1270" y="320801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-1270" y="32626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-1270" y="331850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4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-1270" y="337312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5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-1270" y="342900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-1270" y="348487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6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-1270" y="353948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-1270" y="359537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-1270" y="36499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7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-1270" y="370585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8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-1270" y="376047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8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-1270" y="381635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9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-1270" y="387095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9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-1270" y="392683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-1270" y="398272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A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-1270" y="40373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B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-1270" y="409320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B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-1270" y="414782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-1270" y="420370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C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-1270" y="425830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D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-1270" y="431418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D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-1270" y="436880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E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-1270" y="44246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-1270" y="448055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-1270" y="453517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-1270" y="459105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0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bg object 98"/>
          <p:cNvSpPr/>
          <p:nvPr/>
        </p:nvSpPr>
        <p:spPr>
          <a:xfrm>
            <a:off x="-1270" y="464565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0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g object 99"/>
          <p:cNvSpPr/>
          <p:nvPr/>
        </p:nvSpPr>
        <p:spPr>
          <a:xfrm>
            <a:off x="-1270" y="470153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-1270" y="475615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1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-1270" y="48120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2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-1270" y="486663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2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-1270" y="492252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3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-1270" y="497840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-1270" y="503300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4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g object 106"/>
          <p:cNvSpPr/>
          <p:nvPr/>
        </p:nvSpPr>
        <p:spPr>
          <a:xfrm>
            <a:off x="-1270" y="508888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-1270" y="514350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5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bg object 108"/>
          <p:cNvSpPr/>
          <p:nvPr/>
        </p:nvSpPr>
        <p:spPr>
          <a:xfrm>
            <a:off x="-1270" y="51993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g object 109"/>
          <p:cNvSpPr/>
          <p:nvPr/>
        </p:nvSpPr>
        <p:spPr>
          <a:xfrm>
            <a:off x="-1270" y="525398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6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-1270" y="530987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6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-1270" y="53644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7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-1270" y="542035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-1270" y="547623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8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-1270" y="553085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8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-1270" y="55867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9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-1270" y="564133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9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-1270" y="569722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-1270" y="57518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A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-1270" y="580770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B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-1270" y="586358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B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-1270" y="591820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-1270" y="597407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C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-1270" y="602868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D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-1270" y="608457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D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-1270" y="613917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-1270" y="619505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-1270" y="625093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-1270" y="630555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59"/>
                </a:lnTo>
                <a:lnTo>
                  <a:pt x="9146540" y="6095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5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-1270" y="636142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89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60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-1270" y="641603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60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60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-1270" y="6471920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90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61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-1270" y="652652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6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-1270" y="6582410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6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-1270" y="663828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90">
                <a:moveTo>
                  <a:pt x="9146540" y="0"/>
                </a:moveTo>
                <a:lnTo>
                  <a:pt x="0" y="0"/>
                </a:lnTo>
                <a:lnTo>
                  <a:pt x="0" y="59689"/>
                </a:lnTo>
                <a:lnTo>
                  <a:pt x="9146540" y="59689"/>
                </a:lnTo>
                <a:lnTo>
                  <a:pt x="9146540" y="0"/>
                </a:lnTo>
                <a:close/>
              </a:path>
            </a:pathLst>
          </a:custGeom>
          <a:solidFill>
            <a:srgbClr val="0062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-1270" y="6692899"/>
            <a:ext cx="9146540" cy="60960"/>
          </a:xfrm>
          <a:custGeom>
            <a:avLst/>
            <a:gdLst/>
            <a:ahLst/>
            <a:cxnLst/>
            <a:rect l="l" t="t" r="r" b="b"/>
            <a:pathLst>
              <a:path w="9146540" h="60959">
                <a:moveTo>
                  <a:pt x="9146540" y="0"/>
                </a:moveTo>
                <a:lnTo>
                  <a:pt x="0" y="0"/>
                </a:lnTo>
                <a:lnTo>
                  <a:pt x="0" y="60960"/>
                </a:lnTo>
                <a:lnTo>
                  <a:pt x="9146540" y="6096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63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-1270" y="6748779"/>
            <a:ext cx="9146540" cy="59690"/>
          </a:xfrm>
          <a:custGeom>
            <a:avLst/>
            <a:gdLst/>
            <a:ahLst/>
            <a:cxnLst/>
            <a:rect l="l" t="t" r="r" b="b"/>
            <a:pathLst>
              <a:path w="9146540" h="59690">
                <a:moveTo>
                  <a:pt x="9146540" y="0"/>
                </a:moveTo>
                <a:lnTo>
                  <a:pt x="0" y="0"/>
                </a:lnTo>
                <a:lnTo>
                  <a:pt x="0" y="59690"/>
                </a:lnTo>
                <a:lnTo>
                  <a:pt x="9146540" y="59690"/>
                </a:lnTo>
                <a:lnTo>
                  <a:pt x="9146540" y="0"/>
                </a:lnTo>
                <a:close/>
              </a:path>
            </a:pathLst>
          </a:custGeom>
          <a:solidFill>
            <a:srgbClr val="006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0" y="6803389"/>
            <a:ext cx="9144000" cy="54610"/>
          </a:xfrm>
          <a:custGeom>
            <a:avLst/>
            <a:gdLst/>
            <a:ahLst/>
            <a:cxnLst/>
            <a:rect l="l" t="t" r="r" b="b"/>
            <a:pathLst>
              <a:path w="9144000" h="54609">
                <a:moveTo>
                  <a:pt x="0" y="54609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54609"/>
                </a:lnTo>
                <a:lnTo>
                  <a:pt x="0" y="54609"/>
                </a:lnTo>
                <a:close/>
              </a:path>
            </a:pathLst>
          </a:custGeom>
          <a:solidFill>
            <a:srgbClr val="0064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4427220" y="0"/>
            <a:ext cx="22225" cy="210820"/>
          </a:xfrm>
          <a:custGeom>
            <a:avLst/>
            <a:gdLst/>
            <a:ahLst/>
            <a:cxnLst/>
            <a:rect l="l" t="t" r="r" b="b"/>
            <a:pathLst>
              <a:path w="22225" h="210820">
                <a:moveTo>
                  <a:pt x="21971" y="210820"/>
                </a:moveTo>
                <a:lnTo>
                  <a:pt x="20548" y="109220"/>
                </a:lnTo>
                <a:lnTo>
                  <a:pt x="20434" y="100330"/>
                </a:lnTo>
                <a:lnTo>
                  <a:pt x="19050" y="0"/>
                </a:lnTo>
                <a:lnTo>
                  <a:pt x="0" y="0"/>
                </a:lnTo>
                <a:lnTo>
                  <a:pt x="1384" y="100330"/>
                </a:lnTo>
                <a:lnTo>
                  <a:pt x="2921" y="210820"/>
                </a:lnTo>
                <a:lnTo>
                  <a:pt x="21971" y="210820"/>
                </a:lnTo>
                <a:close/>
              </a:path>
            </a:pathLst>
          </a:custGeom>
          <a:solidFill>
            <a:srgbClr val="0043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4430009" y="20065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4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4431403" y="30098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4432815" y="40258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4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4434210" y="50292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5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4435604" y="60324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4437016" y="70484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6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4438411" y="80517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4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4439805" y="905510"/>
            <a:ext cx="20955" cy="111760"/>
          </a:xfrm>
          <a:custGeom>
            <a:avLst/>
            <a:gdLst/>
            <a:ahLst/>
            <a:cxnLst/>
            <a:rect l="l" t="t" r="r" b="b"/>
            <a:pathLst>
              <a:path w="20954" h="111759">
                <a:moveTo>
                  <a:pt x="19050" y="0"/>
                </a:moveTo>
                <a:lnTo>
                  <a:pt x="0" y="0"/>
                </a:lnTo>
                <a:lnTo>
                  <a:pt x="1553" y="111760"/>
                </a:lnTo>
                <a:lnTo>
                  <a:pt x="20603" y="111760"/>
                </a:lnTo>
                <a:lnTo>
                  <a:pt x="19050" y="0"/>
                </a:lnTo>
                <a:close/>
              </a:path>
            </a:pathLst>
          </a:custGeom>
          <a:solidFill>
            <a:srgbClr val="004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4441218" y="100711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7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4442612" y="110744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8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4444024" y="120904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8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4445419" y="130936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9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4446813" y="140969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9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4448225" y="151129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4449620" y="161162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4A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4451014" y="171195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B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4452427" y="181355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B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4453821" y="191389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bg object 157"/>
          <p:cNvSpPr/>
          <p:nvPr/>
        </p:nvSpPr>
        <p:spPr>
          <a:xfrm>
            <a:off x="4455233" y="201549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C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4456628" y="211581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D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bg object 159"/>
          <p:cNvSpPr/>
          <p:nvPr/>
        </p:nvSpPr>
        <p:spPr>
          <a:xfrm>
            <a:off x="4458022" y="221615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D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4459434" y="231775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E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4460829" y="241807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4462223" y="251840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4463636" y="262000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g object 164"/>
          <p:cNvSpPr/>
          <p:nvPr/>
        </p:nvSpPr>
        <p:spPr>
          <a:xfrm>
            <a:off x="4465030" y="272034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0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4466442" y="282194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0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4467837" y="292226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4469231" y="302260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1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4470643" y="312420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2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bg object 169"/>
          <p:cNvSpPr/>
          <p:nvPr/>
        </p:nvSpPr>
        <p:spPr>
          <a:xfrm>
            <a:off x="4472038" y="322452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2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4473432" y="332485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3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4474827" y="342518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4476239" y="352678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4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4477634" y="362712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bg object 174"/>
          <p:cNvSpPr/>
          <p:nvPr/>
        </p:nvSpPr>
        <p:spPr>
          <a:xfrm>
            <a:off x="4479046" y="372872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5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bg object 175"/>
          <p:cNvSpPr/>
          <p:nvPr/>
        </p:nvSpPr>
        <p:spPr>
          <a:xfrm>
            <a:off x="4480440" y="382905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bg object 176"/>
          <p:cNvSpPr/>
          <p:nvPr/>
        </p:nvSpPr>
        <p:spPr>
          <a:xfrm>
            <a:off x="4481835" y="392937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6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bg object 177"/>
          <p:cNvSpPr/>
          <p:nvPr/>
        </p:nvSpPr>
        <p:spPr>
          <a:xfrm>
            <a:off x="4483247" y="403097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6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bg object 178"/>
          <p:cNvSpPr/>
          <p:nvPr/>
        </p:nvSpPr>
        <p:spPr>
          <a:xfrm>
            <a:off x="4484641" y="413130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7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4486036" y="423163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4487448" y="433323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8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4488843" y="443357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8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4490255" y="453517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9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4491649" y="463550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9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4493044" y="473582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g object 185"/>
          <p:cNvSpPr/>
          <p:nvPr/>
        </p:nvSpPr>
        <p:spPr>
          <a:xfrm>
            <a:off x="4494456" y="483742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A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bg object 186"/>
          <p:cNvSpPr/>
          <p:nvPr/>
        </p:nvSpPr>
        <p:spPr>
          <a:xfrm>
            <a:off x="4495850" y="493775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B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bg object 187"/>
          <p:cNvSpPr/>
          <p:nvPr/>
        </p:nvSpPr>
        <p:spPr>
          <a:xfrm>
            <a:off x="4497245" y="503808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B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bg object 188"/>
          <p:cNvSpPr/>
          <p:nvPr/>
        </p:nvSpPr>
        <p:spPr>
          <a:xfrm>
            <a:off x="4498657" y="513968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g object 189"/>
          <p:cNvSpPr/>
          <p:nvPr/>
        </p:nvSpPr>
        <p:spPr>
          <a:xfrm>
            <a:off x="4500052" y="524002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C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bg object 190"/>
          <p:cNvSpPr/>
          <p:nvPr/>
        </p:nvSpPr>
        <p:spPr>
          <a:xfrm>
            <a:off x="4501446" y="5340350"/>
            <a:ext cx="20955" cy="111760"/>
          </a:xfrm>
          <a:custGeom>
            <a:avLst/>
            <a:gdLst/>
            <a:ahLst/>
            <a:cxnLst/>
            <a:rect l="l" t="t" r="r" b="b"/>
            <a:pathLst>
              <a:path w="20954" h="111760">
                <a:moveTo>
                  <a:pt x="19050" y="0"/>
                </a:moveTo>
                <a:lnTo>
                  <a:pt x="0" y="0"/>
                </a:lnTo>
                <a:lnTo>
                  <a:pt x="1553" y="111759"/>
                </a:lnTo>
                <a:lnTo>
                  <a:pt x="20603" y="111759"/>
                </a:lnTo>
                <a:lnTo>
                  <a:pt x="19050" y="0"/>
                </a:lnTo>
                <a:close/>
              </a:path>
            </a:pathLst>
          </a:custGeom>
          <a:solidFill>
            <a:srgbClr val="005D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bg object 191"/>
          <p:cNvSpPr/>
          <p:nvPr/>
        </p:nvSpPr>
        <p:spPr>
          <a:xfrm>
            <a:off x="4502858" y="544195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D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bg object 192"/>
          <p:cNvSpPr/>
          <p:nvPr/>
        </p:nvSpPr>
        <p:spPr>
          <a:xfrm>
            <a:off x="4504253" y="554227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bg object 193"/>
          <p:cNvSpPr/>
          <p:nvPr/>
        </p:nvSpPr>
        <p:spPr>
          <a:xfrm>
            <a:off x="4505665" y="564387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bg object 194"/>
          <p:cNvSpPr/>
          <p:nvPr/>
        </p:nvSpPr>
        <p:spPr>
          <a:xfrm>
            <a:off x="4507059" y="574420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bg object 195"/>
          <p:cNvSpPr/>
          <p:nvPr/>
        </p:nvSpPr>
        <p:spPr>
          <a:xfrm>
            <a:off x="4508454" y="584453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bg object 196"/>
          <p:cNvSpPr/>
          <p:nvPr/>
        </p:nvSpPr>
        <p:spPr>
          <a:xfrm>
            <a:off x="4509866" y="594613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0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bg object 197"/>
          <p:cNvSpPr/>
          <p:nvPr/>
        </p:nvSpPr>
        <p:spPr>
          <a:xfrm>
            <a:off x="4511261" y="604647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60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bg object 198"/>
          <p:cNvSpPr/>
          <p:nvPr/>
        </p:nvSpPr>
        <p:spPr>
          <a:xfrm>
            <a:off x="4512655" y="614680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1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bg object 199"/>
          <p:cNvSpPr/>
          <p:nvPr/>
        </p:nvSpPr>
        <p:spPr>
          <a:xfrm>
            <a:off x="4514067" y="624840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bg object 200"/>
          <p:cNvSpPr/>
          <p:nvPr/>
        </p:nvSpPr>
        <p:spPr>
          <a:xfrm>
            <a:off x="4515462" y="634872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bg object 201"/>
          <p:cNvSpPr/>
          <p:nvPr/>
        </p:nvSpPr>
        <p:spPr>
          <a:xfrm>
            <a:off x="4516874" y="645032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2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bg object 202"/>
          <p:cNvSpPr/>
          <p:nvPr/>
        </p:nvSpPr>
        <p:spPr>
          <a:xfrm>
            <a:off x="4518268" y="655066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90"/>
                </a:lnTo>
                <a:lnTo>
                  <a:pt x="20585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3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bg object 203"/>
          <p:cNvSpPr/>
          <p:nvPr/>
        </p:nvSpPr>
        <p:spPr>
          <a:xfrm>
            <a:off x="4519663" y="665098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90">
                <a:moveTo>
                  <a:pt x="19050" y="0"/>
                </a:moveTo>
                <a:lnTo>
                  <a:pt x="0" y="0"/>
                </a:lnTo>
                <a:lnTo>
                  <a:pt x="1535" y="110489"/>
                </a:lnTo>
                <a:lnTo>
                  <a:pt x="2058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6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bg object 204"/>
          <p:cNvSpPr/>
          <p:nvPr/>
        </p:nvSpPr>
        <p:spPr>
          <a:xfrm>
            <a:off x="4521075" y="6752589"/>
            <a:ext cx="20955" cy="100330"/>
          </a:xfrm>
          <a:custGeom>
            <a:avLst/>
            <a:gdLst/>
            <a:ahLst/>
            <a:cxnLst/>
            <a:rect l="l" t="t" r="r" b="b"/>
            <a:pathLst>
              <a:path w="20954" h="100329">
                <a:moveTo>
                  <a:pt x="19050" y="0"/>
                </a:moveTo>
                <a:lnTo>
                  <a:pt x="0" y="0"/>
                </a:lnTo>
                <a:lnTo>
                  <a:pt x="1394" y="100329"/>
                </a:lnTo>
                <a:lnTo>
                  <a:pt x="20444" y="100329"/>
                </a:lnTo>
                <a:lnTo>
                  <a:pt x="19050" y="0"/>
                </a:lnTo>
                <a:close/>
              </a:path>
            </a:pathLst>
          </a:custGeom>
          <a:solidFill>
            <a:srgbClr val="0064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bg object 205"/>
          <p:cNvSpPr/>
          <p:nvPr/>
        </p:nvSpPr>
        <p:spPr>
          <a:xfrm>
            <a:off x="4921250" y="0"/>
            <a:ext cx="48895" cy="210820"/>
          </a:xfrm>
          <a:custGeom>
            <a:avLst/>
            <a:gdLst/>
            <a:ahLst/>
            <a:cxnLst/>
            <a:rect l="l" t="t" r="r" b="b"/>
            <a:pathLst>
              <a:path w="48895" h="210820">
                <a:moveTo>
                  <a:pt x="48717" y="210820"/>
                </a:moveTo>
                <a:lnTo>
                  <a:pt x="34404" y="109220"/>
                </a:lnTo>
                <a:lnTo>
                  <a:pt x="33159" y="100330"/>
                </a:lnTo>
                <a:lnTo>
                  <a:pt x="19050" y="0"/>
                </a:lnTo>
                <a:lnTo>
                  <a:pt x="0" y="0"/>
                </a:lnTo>
                <a:lnTo>
                  <a:pt x="14109" y="100330"/>
                </a:lnTo>
                <a:lnTo>
                  <a:pt x="29667" y="210820"/>
                </a:lnTo>
                <a:lnTo>
                  <a:pt x="48717" y="210820"/>
                </a:lnTo>
                <a:close/>
              </a:path>
            </a:pathLst>
          </a:custGeom>
          <a:solidFill>
            <a:srgbClr val="0043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bg object 206"/>
          <p:cNvSpPr/>
          <p:nvPr/>
        </p:nvSpPr>
        <p:spPr>
          <a:xfrm>
            <a:off x="4949490" y="200659"/>
            <a:ext cx="34925" cy="110489"/>
          </a:xfrm>
          <a:custGeom>
            <a:avLst/>
            <a:gdLst/>
            <a:ahLst/>
            <a:cxnLst/>
            <a:rect l="l" t="t" r="r" b="b"/>
            <a:pathLst>
              <a:path w="34925" h="110489">
                <a:moveTo>
                  <a:pt x="19050" y="0"/>
                </a:moveTo>
                <a:lnTo>
                  <a:pt x="0" y="0"/>
                </a:lnTo>
                <a:lnTo>
                  <a:pt x="15550" y="110490"/>
                </a:lnTo>
                <a:lnTo>
                  <a:pt x="34600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4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bg object 207"/>
          <p:cNvSpPr/>
          <p:nvPr/>
        </p:nvSpPr>
        <p:spPr>
          <a:xfrm>
            <a:off x="4963611" y="300989"/>
            <a:ext cx="34290" cy="110489"/>
          </a:xfrm>
          <a:custGeom>
            <a:avLst/>
            <a:gdLst/>
            <a:ahLst/>
            <a:cxnLst/>
            <a:rect l="l" t="t" r="r" b="b"/>
            <a:pathLst>
              <a:path w="34289" h="110490">
                <a:moveTo>
                  <a:pt x="19050" y="0"/>
                </a:moveTo>
                <a:lnTo>
                  <a:pt x="0" y="0"/>
                </a:lnTo>
                <a:lnTo>
                  <a:pt x="5898" y="41909"/>
                </a:lnTo>
                <a:lnTo>
                  <a:pt x="14801" y="110489"/>
                </a:lnTo>
                <a:lnTo>
                  <a:pt x="33851" y="110489"/>
                </a:lnTo>
                <a:lnTo>
                  <a:pt x="24948" y="41909"/>
                </a:lnTo>
                <a:lnTo>
                  <a:pt x="19050" y="0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bg object 208"/>
          <p:cNvSpPr/>
          <p:nvPr/>
        </p:nvSpPr>
        <p:spPr>
          <a:xfrm>
            <a:off x="4977259" y="402589"/>
            <a:ext cx="33655" cy="110489"/>
          </a:xfrm>
          <a:custGeom>
            <a:avLst/>
            <a:gdLst/>
            <a:ahLst/>
            <a:cxnLst/>
            <a:rect l="l" t="t" r="r" b="b"/>
            <a:pathLst>
              <a:path w="33654" h="110490">
                <a:moveTo>
                  <a:pt x="19050" y="0"/>
                </a:moveTo>
                <a:lnTo>
                  <a:pt x="0" y="0"/>
                </a:lnTo>
                <a:lnTo>
                  <a:pt x="14344" y="110489"/>
                </a:lnTo>
                <a:lnTo>
                  <a:pt x="33394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4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bg object 209"/>
          <p:cNvSpPr/>
          <p:nvPr/>
        </p:nvSpPr>
        <p:spPr>
          <a:xfrm>
            <a:off x="4990284" y="502920"/>
            <a:ext cx="33655" cy="110489"/>
          </a:xfrm>
          <a:custGeom>
            <a:avLst/>
            <a:gdLst/>
            <a:ahLst/>
            <a:cxnLst/>
            <a:rect l="l" t="t" r="r" b="b"/>
            <a:pathLst>
              <a:path w="33654" h="110490">
                <a:moveTo>
                  <a:pt x="19050" y="0"/>
                </a:moveTo>
                <a:lnTo>
                  <a:pt x="0" y="0"/>
                </a:lnTo>
                <a:lnTo>
                  <a:pt x="14344" y="110489"/>
                </a:lnTo>
                <a:lnTo>
                  <a:pt x="33394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5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bg object 210"/>
          <p:cNvSpPr/>
          <p:nvPr/>
        </p:nvSpPr>
        <p:spPr>
          <a:xfrm>
            <a:off x="5003309" y="603249"/>
            <a:ext cx="33655" cy="110489"/>
          </a:xfrm>
          <a:custGeom>
            <a:avLst/>
            <a:gdLst/>
            <a:ahLst/>
            <a:cxnLst/>
            <a:rect l="l" t="t" r="r" b="b"/>
            <a:pathLst>
              <a:path w="33654" h="110490">
                <a:moveTo>
                  <a:pt x="19050" y="0"/>
                </a:moveTo>
                <a:lnTo>
                  <a:pt x="0" y="0"/>
                </a:lnTo>
                <a:lnTo>
                  <a:pt x="13190" y="101600"/>
                </a:lnTo>
                <a:lnTo>
                  <a:pt x="14058" y="110489"/>
                </a:lnTo>
                <a:lnTo>
                  <a:pt x="33137" y="110489"/>
                </a:lnTo>
                <a:lnTo>
                  <a:pt x="32240" y="101600"/>
                </a:lnTo>
                <a:lnTo>
                  <a:pt x="19050" y="0"/>
                </a:lnTo>
                <a:close/>
              </a:path>
            </a:pathLst>
          </a:custGeom>
          <a:solidFill>
            <a:srgbClr val="004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bg object 211"/>
          <p:cNvSpPr/>
          <p:nvPr/>
        </p:nvSpPr>
        <p:spPr>
          <a:xfrm>
            <a:off x="5016500" y="704849"/>
            <a:ext cx="30480" cy="110489"/>
          </a:xfrm>
          <a:custGeom>
            <a:avLst/>
            <a:gdLst/>
            <a:ahLst/>
            <a:cxnLst/>
            <a:rect l="l" t="t" r="r" b="b"/>
            <a:pathLst>
              <a:path w="30479" h="110490">
                <a:moveTo>
                  <a:pt x="19050" y="0"/>
                </a:moveTo>
                <a:lnTo>
                  <a:pt x="0" y="0"/>
                </a:lnTo>
                <a:lnTo>
                  <a:pt x="10797" y="110489"/>
                </a:lnTo>
                <a:lnTo>
                  <a:pt x="30206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6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bg object 212"/>
          <p:cNvSpPr/>
          <p:nvPr/>
        </p:nvSpPr>
        <p:spPr>
          <a:xfrm>
            <a:off x="5026304" y="805179"/>
            <a:ext cx="31115" cy="110489"/>
          </a:xfrm>
          <a:custGeom>
            <a:avLst/>
            <a:gdLst/>
            <a:ahLst/>
            <a:cxnLst/>
            <a:rect l="l" t="t" r="r" b="b"/>
            <a:pathLst>
              <a:path w="31114" h="110490">
                <a:moveTo>
                  <a:pt x="19376" y="0"/>
                </a:moveTo>
                <a:lnTo>
                  <a:pt x="0" y="0"/>
                </a:lnTo>
                <a:lnTo>
                  <a:pt x="10797" y="110490"/>
                </a:lnTo>
                <a:lnTo>
                  <a:pt x="30533" y="110490"/>
                </a:lnTo>
                <a:lnTo>
                  <a:pt x="19376" y="0"/>
                </a:lnTo>
                <a:close/>
              </a:path>
            </a:pathLst>
          </a:custGeom>
          <a:solidFill>
            <a:srgbClr val="004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bg object 213"/>
          <p:cNvSpPr/>
          <p:nvPr/>
        </p:nvSpPr>
        <p:spPr>
          <a:xfrm>
            <a:off x="5036108" y="905510"/>
            <a:ext cx="31115" cy="111760"/>
          </a:xfrm>
          <a:custGeom>
            <a:avLst/>
            <a:gdLst/>
            <a:ahLst/>
            <a:cxnLst/>
            <a:rect l="l" t="t" r="r" b="b"/>
            <a:pathLst>
              <a:path w="31114" h="111759">
                <a:moveTo>
                  <a:pt x="19703" y="0"/>
                </a:moveTo>
                <a:lnTo>
                  <a:pt x="0" y="0"/>
                </a:lnTo>
                <a:lnTo>
                  <a:pt x="10921" y="111760"/>
                </a:lnTo>
                <a:lnTo>
                  <a:pt x="30988" y="111760"/>
                </a:lnTo>
                <a:lnTo>
                  <a:pt x="19703" y="0"/>
                </a:lnTo>
                <a:close/>
              </a:path>
            </a:pathLst>
          </a:custGeom>
          <a:solidFill>
            <a:srgbClr val="004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bg object 214"/>
          <p:cNvSpPr/>
          <p:nvPr/>
        </p:nvSpPr>
        <p:spPr>
          <a:xfrm>
            <a:off x="5046036" y="1007110"/>
            <a:ext cx="31115" cy="110489"/>
          </a:xfrm>
          <a:custGeom>
            <a:avLst/>
            <a:gdLst/>
            <a:ahLst/>
            <a:cxnLst/>
            <a:rect l="l" t="t" r="r" b="b"/>
            <a:pathLst>
              <a:path w="31114" h="110490">
                <a:moveTo>
                  <a:pt x="20034" y="0"/>
                </a:moveTo>
                <a:lnTo>
                  <a:pt x="0" y="0"/>
                </a:lnTo>
                <a:lnTo>
                  <a:pt x="8563" y="87629"/>
                </a:lnTo>
                <a:lnTo>
                  <a:pt x="10763" y="110489"/>
                </a:lnTo>
                <a:lnTo>
                  <a:pt x="31060" y="110489"/>
                </a:lnTo>
                <a:lnTo>
                  <a:pt x="28883" y="87629"/>
                </a:lnTo>
                <a:lnTo>
                  <a:pt x="20034" y="0"/>
                </a:lnTo>
                <a:close/>
              </a:path>
            </a:pathLst>
          </a:custGeom>
          <a:solidFill>
            <a:srgbClr val="0047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bg object 215"/>
          <p:cNvSpPr/>
          <p:nvPr/>
        </p:nvSpPr>
        <p:spPr>
          <a:xfrm>
            <a:off x="5055822" y="1107440"/>
            <a:ext cx="31115" cy="110489"/>
          </a:xfrm>
          <a:custGeom>
            <a:avLst/>
            <a:gdLst/>
            <a:ahLst/>
            <a:cxnLst/>
            <a:rect l="l" t="t" r="r" b="b"/>
            <a:pathLst>
              <a:path w="31114" h="110490">
                <a:moveTo>
                  <a:pt x="20306" y="0"/>
                </a:moveTo>
                <a:lnTo>
                  <a:pt x="0" y="0"/>
                </a:lnTo>
                <a:lnTo>
                  <a:pt x="10637" y="110489"/>
                </a:lnTo>
                <a:lnTo>
                  <a:pt x="30829" y="110489"/>
                </a:lnTo>
                <a:lnTo>
                  <a:pt x="20306" y="0"/>
                </a:lnTo>
                <a:close/>
              </a:path>
            </a:pathLst>
          </a:custGeom>
          <a:solidFill>
            <a:srgbClr val="0048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bg object 216"/>
          <p:cNvSpPr/>
          <p:nvPr/>
        </p:nvSpPr>
        <p:spPr>
          <a:xfrm>
            <a:off x="5065604" y="1209040"/>
            <a:ext cx="31115" cy="110489"/>
          </a:xfrm>
          <a:custGeom>
            <a:avLst/>
            <a:gdLst/>
            <a:ahLst/>
            <a:cxnLst/>
            <a:rect l="l" t="t" r="r" b="b"/>
            <a:pathLst>
              <a:path w="31114" h="110490">
                <a:moveTo>
                  <a:pt x="20201" y="0"/>
                </a:moveTo>
                <a:lnTo>
                  <a:pt x="0" y="0"/>
                </a:lnTo>
                <a:lnTo>
                  <a:pt x="10637" y="110489"/>
                </a:lnTo>
                <a:lnTo>
                  <a:pt x="30724" y="110489"/>
                </a:lnTo>
                <a:lnTo>
                  <a:pt x="20201" y="0"/>
                </a:lnTo>
                <a:close/>
              </a:path>
            </a:pathLst>
          </a:custGeom>
          <a:solidFill>
            <a:srgbClr val="0048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bg object 217"/>
          <p:cNvSpPr/>
          <p:nvPr/>
        </p:nvSpPr>
        <p:spPr>
          <a:xfrm>
            <a:off x="5075263" y="1309369"/>
            <a:ext cx="31115" cy="110489"/>
          </a:xfrm>
          <a:custGeom>
            <a:avLst/>
            <a:gdLst/>
            <a:ahLst/>
            <a:cxnLst/>
            <a:rect l="l" t="t" r="r" b="b"/>
            <a:pathLst>
              <a:path w="31114" h="110490">
                <a:moveTo>
                  <a:pt x="20097" y="0"/>
                </a:moveTo>
                <a:lnTo>
                  <a:pt x="0" y="0"/>
                </a:lnTo>
                <a:lnTo>
                  <a:pt x="10637" y="110489"/>
                </a:lnTo>
                <a:lnTo>
                  <a:pt x="30620" y="110489"/>
                </a:lnTo>
                <a:lnTo>
                  <a:pt x="20097" y="0"/>
                </a:lnTo>
                <a:close/>
              </a:path>
            </a:pathLst>
          </a:custGeom>
          <a:solidFill>
            <a:srgbClr val="0049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bg object 218"/>
          <p:cNvSpPr/>
          <p:nvPr/>
        </p:nvSpPr>
        <p:spPr>
          <a:xfrm>
            <a:off x="5084922" y="1409699"/>
            <a:ext cx="29845" cy="110489"/>
          </a:xfrm>
          <a:custGeom>
            <a:avLst/>
            <a:gdLst/>
            <a:ahLst/>
            <a:cxnLst/>
            <a:rect l="l" t="t" r="r" b="b"/>
            <a:pathLst>
              <a:path w="29845" h="110490">
                <a:moveTo>
                  <a:pt x="19993" y="0"/>
                </a:moveTo>
                <a:lnTo>
                  <a:pt x="0" y="0"/>
                </a:lnTo>
                <a:lnTo>
                  <a:pt x="9047" y="93979"/>
                </a:lnTo>
                <a:lnTo>
                  <a:pt x="9798" y="110489"/>
                </a:lnTo>
                <a:lnTo>
                  <a:pt x="29228" y="110489"/>
                </a:lnTo>
                <a:lnTo>
                  <a:pt x="28097" y="85089"/>
                </a:lnTo>
                <a:lnTo>
                  <a:pt x="19993" y="0"/>
                </a:lnTo>
                <a:close/>
              </a:path>
            </a:pathLst>
          </a:custGeom>
          <a:solidFill>
            <a:srgbClr val="0049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bg object 219"/>
          <p:cNvSpPr/>
          <p:nvPr/>
        </p:nvSpPr>
        <p:spPr>
          <a:xfrm>
            <a:off x="5094316" y="151129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90">
                <a:moveTo>
                  <a:pt x="19438" y="0"/>
                </a:moveTo>
                <a:lnTo>
                  <a:pt x="0" y="0"/>
                </a:lnTo>
                <a:lnTo>
                  <a:pt x="5022" y="110489"/>
                </a:lnTo>
                <a:lnTo>
                  <a:pt x="24356" y="110489"/>
                </a:lnTo>
                <a:lnTo>
                  <a:pt x="19438" y="0"/>
                </a:lnTo>
                <a:close/>
              </a:path>
            </a:pathLst>
          </a:custGeom>
          <a:solidFill>
            <a:srgbClr val="004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bg object 220"/>
          <p:cNvSpPr/>
          <p:nvPr/>
        </p:nvSpPr>
        <p:spPr>
          <a:xfrm>
            <a:off x="5098876" y="161162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19343" y="0"/>
                </a:moveTo>
                <a:lnTo>
                  <a:pt x="0" y="0"/>
                </a:lnTo>
                <a:lnTo>
                  <a:pt x="5022" y="110490"/>
                </a:lnTo>
                <a:lnTo>
                  <a:pt x="24261" y="110490"/>
                </a:lnTo>
                <a:lnTo>
                  <a:pt x="19343" y="0"/>
                </a:lnTo>
                <a:close/>
              </a:path>
            </a:pathLst>
          </a:custGeom>
          <a:solidFill>
            <a:srgbClr val="004A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bg object 221"/>
          <p:cNvSpPr/>
          <p:nvPr/>
        </p:nvSpPr>
        <p:spPr>
          <a:xfrm>
            <a:off x="5103437" y="171195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19249" y="0"/>
                </a:moveTo>
                <a:lnTo>
                  <a:pt x="0" y="0"/>
                </a:lnTo>
                <a:lnTo>
                  <a:pt x="5022" y="110489"/>
                </a:lnTo>
                <a:lnTo>
                  <a:pt x="24167" y="110489"/>
                </a:lnTo>
                <a:lnTo>
                  <a:pt x="19249" y="0"/>
                </a:lnTo>
                <a:close/>
              </a:path>
            </a:pathLst>
          </a:custGeom>
          <a:solidFill>
            <a:srgbClr val="004B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bg object 222"/>
          <p:cNvSpPr/>
          <p:nvPr/>
        </p:nvSpPr>
        <p:spPr>
          <a:xfrm>
            <a:off x="5108055" y="1813559"/>
            <a:ext cx="24130" cy="110489"/>
          </a:xfrm>
          <a:custGeom>
            <a:avLst/>
            <a:gdLst/>
            <a:ahLst/>
            <a:cxnLst/>
            <a:rect l="l" t="t" r="r" b="b"/>
            <a:pathLst>
              <a:path w="24129" h="110489">
                <a:moveTo>
                  <a:pt x="19153" y="0"/>
                </a:moveTo>
                <a:lnTo>
                  <a:pt x="0" y="0"/>
                </a:lnTo>
                <a:lnTo>
                  <a:pt x="4964" y="109219"/>
                </a:lnTo>
                <a:lnTo>
                  <a:pt x="5045" y="110489"/>
                </a:lnTo>
                <a:lnTo>
                  <a:pt x="24095" y="110489"/>
                </a:lnTo>
                <a:lnTo>
                  <a:pt x="24014" y="109219"/>
                </a:lnTo>
                <a:lnTo>
                  <a:pt x="19153" y="0"/>
                </a:lnTo>
                <a:close/>
              </a:path>
            </a:pathLst>
          </a:custGeom>
          <a:solidFill>
            <a:srgbClr val="004B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bg object 223"/>
          <p:cNvSpPr/>
          <p:nvPr/>
        </p:nvSpPr>
        <p:spPr>
          <a:xfrm>
            <a:off x="5112615" y="1913890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89">
                <a:moveTo>
                  <a:pt x="19058" y="0"/>
                </a:moveTo>
                <a:lnTo>
                  <a:pt x="0" y="0"/>
                </a:lnTo>
                <a:lnTo>
                  <a:pt x="404" y="8889"/>
                </a:lnTo>
                <a:lnTo>
                  <a:pt x="6882" y="110489"/>
                </a:lnTo>
                <a:lnTo>
                  <a:pt x="25932" y="110489"/>
                </a:lnTo>
                <a:lnTo>
                  <a:pt x="19454" y="8889"/>
                </a:lnTo>
                <a:lnTo>
                  <a:pt x="19058" y="0"/>
                </a:lnTo>
                <a:close/>
              </a:path>
            </a:pathLst>
          </a:custGeom>
          <a:solidFill>
            <a:srgbClr val="004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bg object 224"/>
          <p:cNvSpPr/>
          <p:nvPr/>
        </p:nvSpPr>
        <p:spPr>
          <a:xfrm>
            <a:off x="5118931" y="2015490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19050" y="0"/>
                </a:moveTo>
                <a:lnTo>
                  <a:pt x="0" y="0"/>
                </a:lnTo>
                <a:lnTo>
                  <a:pt x="7045" y="110489"/>
                </a:lnTo>
                <a:lnTo>
                  <a:pt x="2609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C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bg object 225"/>
          <p:cNvSpPr/>
          <p:nvPr/>
        </p:nvSpPr>
        <p:spPr>
          <a:xfrm>
            <a:off x="5125329" y="211581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19050" y="0"/>
                </a:moveTo>
                <a:lnTo>
                  <a:pt x="0" y="0"/>
                </a:lnTo>
                <a:lnTo>
                  <a:pt x="7045" y="110489"/>
                </a:lnTo>
                <a:lnTo>
                  <a:pt x="2609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D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bg object 226"/>
          <p:cNvSpPr/>
          <p:nvPr/>
        </p:nvSpPr>
        <p:spPr>
          <a:xfrm>
            <a:off x="5131727" y="2216150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89">
                <a:moveTo>
                  <a:pt x="19050" y="0"/>
                </a:moveTo>
                <a:lnTo>
                  <a:pt x="0" y="0"/>
                </a:lnTo>
                <a:lnTo>
                  <a:pt x="7045" y="110489"/>
                </a:lnTo>
                <a:lnTo>
                  <a:pt x="26095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D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bg object 227"/>
          <p:cNvSpPr/>
          <p:nvPr/>
        </p:nvSpPr>
        <p:spPr>
          <a:xfrm>
            <a:off x="5138206" y="2317750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5" h="110489">
                <a:moveTo>
                  <a:pt x="19050" y="0"/>
                </a:moveTo>
                <a:lnTo>
                  <a:pt x="0" y="0"/>
                </a:lnTo>
                <a:lnTo>
                  <a:pt x="2753" y="43179"/>
                </a:lnTo>
                <a:lnTo>
                  <a:pt x="4287" y="110489"/>
                </a:lnTo>
                <a:lnTo>
                  <a:pt x="23337" y="110489"/>
                </a:lnTo>
                <a:lnTo>
                  <a:pt x="21803" y="43179"/>
                </a:lnTo>
                <a:lnTo>
                  <a:pt x="19050" y="0"/>
                </a:lnTo>
                <a:close/>
              </a:path>
            </a:pathLst>
          </a:custGeom>
          <a:solidFill>
            <a:srgbClr val="004E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bg object 228"/>
          <p:cNvSpPr/>
          <p:nvPr/>
        </p:nvSpPr>
        <p:spPr>
          <a:xfrm>
            <a:off x="5142262" y="2418079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050" y="0"/>
                </a:moveTo>
                <a:lnTo>
                  <a:pt x="0" y="0"/>
                </a:lnTo>
                <a:lnTo>
                  <a:pt x="2518" y="110490"/>
                </a:lnTo>
                <a:lnTo>
                  <a:pt x="21568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bg object 229"/>
          <p:cNvSpPr/>
          <p:nvPr/>
        </p:nvSpPr>
        <p:spPr>
          <a:xfrm>
            <a:off x="5144549" y="2518409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050" y="0"/>
                </a:moveTo>
                <a:lnTo>
                  <a:pt x="0" y="0"/>
                </a:lnTo>
                <a:lnTo>
                  <a:pt x="2518" y="110489"/>
                </a:lnTo>
                <a:lnTo>
                  <a:pt x="21568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bg object 230"/>
          <p:cNvSpPr/>
          <p:nvPr/>
        </p:nvSpPr>
        <p:spPr>
          <a:xfrm>
            <a:off x="5146864" y="2620009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050" y="0"/>
                </a:moveTo>
                <a:lnTo>
                  <a:pt x="0" y="0"/>
                </a:lnTo>
                <a:lnTo>
                  <a:pt x="2518" y="110489"/>
                </a:lnTo>
                <a:lnTo>
                  <a:pt x="21568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bg object 231"/>
          <p:cNvSpPr/>
          <p:nvPr/>
        </p:nvSpPr>
        <p:spPr>
          <a:xfrm>
            <a:off x="5149151" y="2720340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050" y="0"/>
                </a:moveTo>
                <a:lnTo>
                  <a:pt x="0" y="0"/>
                </a:lnTo>
                <a:lnTo>
                  <a:pt x="1968" y="86360"/>
                </a:lnTo>
                <a:lnTo>
                  <a:pt x="2427" y="110489"/>
                </a:lnTo>
                <a:lnTo>
                  <a:pt x="21487" y="110489"/>
                </a:lnTo>
                <a:lnTo>
                  <a:pt x="21018" y="86360"/>
                </a:lnTo>
                <a:lnTo>
                  <a:pt x="19050" y="0"/>
                </a:lnTo>
                <a:close/>
              </a:path>
            </a:pathLst>
          </a:custGeom>
          <a:solidFill>
            <a:srgbClr val="0050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bg object 232"/>
          <p:cNvSpPr/>
          <p:nvPr/>
        </p:nvSpPr>
        <p:spPr>
          <a:xfrm>
            <a:off x="5151410" y="2821940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056" y="0"/>
                </a:moveTo>
                <a:lnTo>
                  <a:pt x="0" y="0"/>
                </a:lnTo>
                <a:lnTo>
                  <a:pt x="2101" y="110489"/>
                </a:lnTo>
                <a:lnTo>
                  <a:pt x="21204" y="110489"/>
                </a:lnTo>
                <a:lnTo>
                  <a:pt x="19056" y="0"/>
                </a:lnTo>
                <a:close/>
              </a:path>
            </a:pathLst>
          </a:custGeom>
          <a:solidFill>
            <a:srgbClr val="0050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bg object 233"/>
          <p:cNvSpPr/>
          <p:nvPr/>
        </p:nvSpPr>
        <p:spPr>
          <a:xfrm>
            <a:off x="5153318" y="2922269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098" y="0"/>
                </a:moveTo>
                <a:lnTo>
                  <a:pt x="0" y="0"/>
                </a:lnTo>
                <a:lnTo>
                  <a:pt x="2101" y="110489"/>
                </a:lnTo>
                <a:lnTo>
                  <a:pt x="21247" y="110489"/>
                </a:lnTo>
                <a:lnTo>
                  <a:pt x="19098" y="0"/>
                </a:lnTo>
                <a:close/>
              </a:path>
            </a:pathLst>
          </a:custGeom>
          <a:solidFill>
            <a:srgbClr val="005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bg object 234"/>
          <p:cNvSpPr/>
          <p:nvPr/>
        </p:nvSpPr>
        <p:spPr>
          <a:xfrm>
            <a:off x="5155226" y="3022600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141" y="0"/>
                </a:moveTo>
                <a:lnTo>
                  <a:pt x="0" y="0"/>
                </a:lnTo>
                <a:lnTo>
                  <a:pt x="2101" y="110489"/>
                </a:lnTo>
                <a:lnTo>
                  <a:pt x="21289" y="110489"/>
                </a:lnTo>
                <a:lnTo>
                  <a:pt x="19141" y="0"/>
                </a:lnTo>
                <a:close/>
              </a:path>
            </a:pathLst>
          </a:custGeom>
          <a:solidFill>
            <a:srgbClr val="0051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bg object 235"/>
          <p:cNvSpPr/>
          <p:nvPr/>
        </p:nvSpPr>
        <p:spPr>
          <a:xfrm>
            <a:off x="5157159" y="3124200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184" y="0"/>
                </a:moveTo>
                <a:lnTo>
                  <a:pt x="0" y="0"/>
                </a:lnTo>
                <a:lnTo>
                  <a:pt x="2101" y="110489"/>
                </a:lnTo>
                <a:lnTo>
                  <a:pt x="21332" y="110489"/>
                </a:lnTo>
                <a:lnTo>
                  <a:pt x="19184" y="0"/>
                </a:lnTo>
                <a:close/>
              </a:path>
            </a:pathLst>
          </a:custGeom>
          <a:solidFill>
            <a:srgbClr val="0052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bg object 236"/>
          <p:cNvSpPr/>
          <p:nvPr/>
        </p:nvSpPr>
        <p:spPr>
          <a:xfrm>
            <a:off x="5159067" y="3224529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19226" y="0"/>
                </a:moveTo>
                <a:lnTo>
                  <a:pt x="0" y="0"/>
                </a:lnTo>
                <a:lnTo>
                  <a:pt x="942" y="49530"/>
                </a:lnTo>
                <a:lnTo>
                  <a:pt x="355" y="110490"/>
                </a:lnTo>
                <a:lnTo>
                  <a:pt x="19308" y="110490"/>
                </a:lnTo>
                <a:lnTo>
                  <a:pt x="19992" y="39370"/>
                </a:lnTo>
                <a:lnTo>
                  <a:pt x="19226" y="0"/>
                </a:lnTo>
                <a:close/>
              </a:path>
            </a:pathLst>
          </a:custGeom>
          <a:solidFill>
            <a:srgbClr val="0052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bg object 237"/>
          <p:cNvSpPr/>
          <p:nvPr/>
        </p:nvSpPr>
        <p:spPr>
          <a:xfrm>
            <a:off x="5158456" y="3324859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20016" y="0"/>
                </a:moveTo>
                <a:lnTo>
                  <a:pt x="1063" y="0"/>
                </a:lnTo>
                <a:lnTo>
                  <a:pt x="0" y="110489"/>
                </a:lnTo>
                <a:lnTo>
                  <a:pt x="18954" y="110489"/>
                </a:lnTo>
                <a:lnTo>
                  <a:pt x="20016" y="0"/>
                </a:lnTo>
                <a:close/>
              </a:path>
            </a:pathLst>
          </a:custGeom>
          <a:solidFill>
            <a:srgbClr val="0053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bg object 238"/>
          <p:cNvSpPr/>
          <p:nvPr/>
        </p:nvSpPr>
        <p:spPr>
          <a:xfrm>
            <a:off x="5157491" y="3425189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20018" y="0"/>
                </a:moveTo>
                <a:lnTo>
                  <a:pt x="1063" y="0"/>
                </a:lnTo>
                <a:lnTo>
                  <a:pt x="0" y="110489"/>
                </a:lnTo>
                <a:lnTo>
                  <a:pt x="18955" y="110489"/>
                </a:lnTo>
                <a:lnTo>
                  <a:pt x="20018" y="0"/>
                </a:lnTo>
                <a:close/>
              </a:path>
            </a:pathLst>
          </a:custGeom>
          <a:solidFill>
            <a:srgbClr val="005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bg object 239"/>
          <p:cNvSpPr/>
          <p:nvPr/>
        </p:nvSpPr>
        <p:spPr>
          <a:xfrm>
            <a:off x="5156512" y="3526789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20019" y="0"/>
                </a:moveTo>
                <a:lnTo>
                  <a:pt x="1063" y="0"/>
                </a:lnTo>
                <a:lnTo>
                  <a:pt x="0" y="110490"/>
                </a:lnTo>
                <a:lnTo>
                  <a:pt x="18957" y="110490"/>
                </a:lnTo>
                <a:lnTo>
                  <a:pt x="20019" y="0"/>
                </a:lnTo>
                <a:close/>
              </a:path>
            </a:pathLst>
          </a:custGeom>
          <a:solidFill>
            <a:srgbClr val="0054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bg object 240"/>
          <p:cNvSpPr/>
          <p:nvPr/>
        </p:nvSpPr>
        <p:spPr>
          <a:xfrm>
            <a:off x="5155546" y="3627120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20020" y="0"/>
                </a:moveTo>
                <a:lnTo>
                  <a:pt x="1063" y="0"/>
                </a:lnTo>
                <a:lnTo>
                  <a:pt x="0" y="110489"/>
                </a:lnTo>
                <a:lnTo>
                  <a:pt x="18958" y="110489"/>
                </a:lnTo>
                <a:lnTo>
                  <a:pt x="20020" y="0"/>
                </a:lnTo>
                <a:close/>
              </a:path>
            </a:pathLst>
          </a:custGeom>
          <a:solidFill>
            <a:srgbClr val="005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bg object 241"/>
          <p:cNvSpPr/>
          <p:nvPr/>
        </p:nvSpPr>
        <p:spPr>
          <a:xfrm>
            <a:off x="5154568" y="3728720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20022" y="0"/>
                </a:moveTo>
                <a:lnTo>
                  <a:pt x="1063" y="0"/>
                </a:lnTo>
                <a:lnTo>
                  <a:pt x="0" y="110489"/>
                </a:lnTo>
                <a:lnTo>
                  <a:pt x="18959" y="110489"/>
                </a:lnTo>
                <a:lnTo>
                  <a:pt x="20022" y="0"/>
                </a:lnTo>
                <a:close/>
              </a:path>
            </a:pathLst>
          </a:custGeom>
          <a:solidFill>
            <a:srgbClr val="0055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bg object 242"/>
          <p:cNvSpPr/>
          <p:nvPr/>
        </p:nvSpPr>
        <p:spPr>
          <a:xfrm>
            <a:off x="5153602" y="3829050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20023" y="0"/>
                </a:moveTo>
                <a:lnTo>
                  <a:pt x="1063" y="0"/>
                </a:lnTo>
                <a:lnTo>
                  <a:pt x="0" y="110489"/>
                </a:lnTo>
                <a:lnTo>
                  <a:pt x="18961" y="110489"/>
                </a:lnTo>
                <a:lnTo>
                  <a:pt x="20023" y="0"/>
                </a:lnTo>
                <a:close/>
              </a:path>
            </a:pathLst>
          </a:custGeom>
          <a:solidFill>
            <a:srgbClr val="005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bg object 243"/>
          <p:cNvSpPr/>
          <p:nvPr/>
        </p:nvSpPr>
        <p:spPr>
          <a:xfrm>
            <a:off x="5152636" y="3929379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20024" y="0"/>
                </a:moveTo>
                <a:lnTo>
                  <a:pt x="1063" y="0"/>
                </a:lnTo>
                <a:lnTo>
                  <a:pt x="0" y="110490"/>
                </a:lnTo>
                <a:lnTo>
                  <a:pt x="18962" y="110490"/>
                </a:lnTo>
                <a:lnTo>
                  <a:pt x="20024" y="0"/>
                </a:lnTo>
                <a:close/>
              </a:path>
            </a:pathLst>
          </a:custGeom>
          <a:solidFill>
            <a:srgbClr val="0056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bg object 244"/>
          <p:cNvSpPr/>
          <p:nvPr/>
        </p:nvSpPr>
        <p:spPr>
          <a:xfrm>
            <a:off x="5151658" y="4030979"/>
            <a:ext cx="20320" cy="110489"/>
          </a:xfrm>
          <a:custGeom>
            <a:avLst/>
            <a:gdLst/>
            <a:ahLst/>
            <a:cxnLst/>
            <a:rect l="l" t="t" r="r" b="b"/>
            <a:pathLst>
              <a:path w="20320" h="110489">
                <a:moveTo>
                  <a:pt x="20026" y="0"/>
                </a:moveTo>
                <a:lnTo>
                  <a:pt x="1063" y="0"/>
                </a:lnTo>
                <a:lnTo>
                  <a:pt x="0" y="110490"/>
                </a:lnTo>
                <a:lnTo>
                  <a:pt x="18963" y="110490"/>
                </a:lnTo>
                <a:lnTo>
                  <a:pt x="20026" y="0"/>
                </a:lnTo>
                <a:close/>
              </a:path>
            </a:pathLst>
          </a:custGeom>
          <a:solidFill>
            <a:srgbClr val="0056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bg object 245"/>
          <p:cNvSpPr/>
          <p:nvPr/>
        </p:nvSpPr>
        <p:spPr>
          <a:xfrm>
            <a:off x="5148796" y="4131309"/>
            <a:ext cx="22225" cy="110489"/>
          </a:xfrm>
          <a:custGeom>
            <a:avLst/>
            <a:gdLst/>
            <a:ahLst/>
            <a:cxnLst/>
            <a:rect l="l" t="t" r="r" b="b"/>
            <a:pathLst>
              <a:path w="22225" h="110489">
                <a:moveTo>
                  <a:pt x="21922" y="0"/>
                </a:moveTo>
                <a:lnTo>
                  <a:pt x="2959" y="0"/>
                </a:lnTo>
                <a:lnTo>
                  <a:pt x="2323" y="66039"/>
                </a:lnTo>
                <a:lnTo>
                  <a:pt x="0" y="110489"/>
                </a:lnTo>
                <a:lnTo>
                  <a:pt x="18581" y="110489"/>
                </a:lnTo>
                <a:lnTo>
                  <a:pt x="21373" y="57150"/>
                </a:lnTo>
                <a:lnTo>
                  <a:pt x="21922" y="0"/>
                </a:lnTo>
                <a:close/>
              </a:path>
            </a:pathLst>
          </a:custGeom>
          <a:solidFill>
            <a:srgbClr val="0057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bg object 246"/>
          <p:cNvSpPr/>
          <p:nvPr/>
        </p:nvSpPr>
        <p:spPr>
          <a:xfrm>
            <a:off x="5143552" y="423163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57" y="0"/>
                </a:moveTo>
                <a:lnTo>
                  <a:pt x="5775" y="0"/>
                </a:lnTo>
                <a:lnTo>
                  <a:pt x="0" y="110490"/>
                </a:lnTo>
                <a:lnTo>
                  <a:pt x="18574" y="110490"/>
                </a:lnTo>
                <a:lnTo>
                  <a:pt x="24357" y="0"/>
                </a:lnTo>
                <a:close/>
              </a:path>
            </a:pathLst>
          </a:custGeom>
          <a:solidFill>
            <a:srgbClr val="005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bg object 247"/>
          <p:cNvSpPr/>
          <p:nvPr/>
        </p:nvSpPr>
        <p:spPr>
          <a:xfrm>
            <a:off x="5138241" y="433323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50" y="0"/>
                </a:moveTo>
                <a:lnTo>
                  <a:pt x="5775" y="0"/>
                </a:lnTo>
                <a:lnTo>
                  <a:pt x="0" y="110490"/>
                </a:lnTo>
                <a:lnTo>
                  <a:pt x="18566" y="110490"/>
                </a:lnTo>
                <a:lnTo>
                  <a:pt x="24350" y="0"/>
                </a:lnTo>
                <a:close/>
              </a:path>
            </a:pathLst>
          </a:custGeom>
          <a:solidFill>
            <a:srgbClr val="0058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bg object 248"/>
          <p:cNvSpPr/>
          <p:nvPr/>
        </p:nvSpPr>
        <p:spPr>
          <a:xfrm>
            <a:off x="5132997" y="4433570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42" y="0"/>
                </a:moveTo>
                <a:lnTo>
                  <a:pt x="5775" y="0"/>
                </a:lnTo>
                <a:lnTo>
                  <a:pt x="0" y="110489"/>
                </a:lnTo>
                <a:lnTo>
                  <a:pt x="18559" y="110489"/>
                </a:lnTo>
                <a:lnTo>
                  <a:pt x="24342" y="0"/>
                </a:lnTo>
                <a:close/>
              </a:path>
            </a:pathLst>
          </a:custGeom>
          <a:solidFill>
            <a:srgbClr val="0058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bg object 249"/>
          <p:cNvSpPr/>
          <p:nvPr/>
        </p:nvSpPr>
        <p:spPr>
          <a:xfrm>
            <a:off x="5127687" y="4535170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35" y="0"/>
                </a:moveTo>
                <a:lnTo>
                  <a:pt x="5775" y="0"/>
                </a:lnTo>
                <a:lnTo>
                  <a:pt x="0" y="110489"/>
                </a:lnTo>
                <a:lnTo>
                  <a:pt x="18552" y="110489"/>
                </a:lnTo>
                <a:lnTo>
                  <a:pt x="24335" y="0"/>
                </a:lnTo>
                <a:close/>
              </a:path>
            </a:pathLst>
          </a:custGeom>
          <a:solidFill>
            <a:srgbClr val="0059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bg object 250"/>
          <p:cNvSpPr/>
          <p:nvPr/>
        </p:nvSpPr>
        <p:spPr>
          <a:xfrm>
            <a:off x="5122442" y="4635500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28" y="0"/>
                </a:moveTo>
                <a:lnTo>
                  <a:pt x="5775" y="0"/>
                </a:lnTo>
                <a:lnTo>
                  <a:pt x="0" y="110489"/>
                </a:lnTo>
                <a:lnTo>
                  <a:pt x="18545" y="110489"/>
                </a:lnTo>
                <a:lnTo>
                  <a:pt x="24328" y="0"/>
                </a:lnTo>
                <a:close/>
              </a:path>
            </a:pathLst>
          </a:custGeom>
          <a:solidFill>
            <a:srgbClr val="0059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bg object 251"/>
          <p:cNvSpPr/>
          <p:nvPr/>
        </p:nvSpPr>
        <p:spPr>
          <a:xfrm>
            <a:off x="5117198" y="473582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21" y="0"/>
                </a:moveTo>
                <a:lnTo>
                  <a:pt x="5775" y="0"/>
                </a:lnTo>
                <a:lnTo>
                  <a:pt x="0" y="110490"/>
                </a:lnTo>
                <a:lnTo>
                  <a:pt x="18537" y="110490"/>
                </a:lnTo>
                <a:lnTo>
                  <a:pt x="24321" y="0"/>
                </a:lnTo>
                <a:close/>
              </a:path>
            </a:pathLst>
          </a:custGeom>
          <a:solidFill>
            <a:srgbClr val="005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bg object 252"/>
          <p:cNvSpPr/>
          <p:nvPr/>
        </p:nvSpPr>
        <p:spPr>
          <a:xfrm>
            <a:off x="5111888" y="483742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13" y="0"/>
                </a:moveTo>
                <a:lnTo>
                  <a:pt x="5775" y="0"/>
                </a:lnTo>
                <a:lnTo>
                  <a:pt x="0" y="110490"/>
                </a:lnTo>
                <a:lnTo>
                  <a:pt x="18530" y="110490"/>
                </a:lnTo>
                <a:lnTo>
                  <a:pt x="24313" y="0"/>
                </a:lnTo>
                <a:close/>
              </a:path>
            </a:pathLst>
          </a:custGeom>
          <a:solidFill>
            <a:srgbClr val="005A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bg object 253"/>
          <p:cNvSpPr/>
          <p:nvPr/>
        </p:nvSpPr>
        <p:spPr>
          <a:xfrm>
            <a:off x="5106643" y="493775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06" y="0"/>
                </a:moveTo>
                <a:lnTo>
                  <a:pt x="5775" y="0"/>
                </a:lnTo>
                <a:lnTo>
                  <a:pt x="0" y="110489"/>
                </a:lnTo>
                <a:lnTo>
                  <a:pt x="18523" y="110489"/>
                </a:lnTo>
                <a:lnTo>
                  <a:pt x="24306" y="0"/>
                </a:lnTo>
                <a:close/>
              </a:path>
            </a:pathLst>
          </a:custGeom>
          <a:solidFill>
            <a:srgbClr val="005B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bg object 254"/>
          <p:cNvSpPr/>
          <p:nvPr/>
        </p:nvSpPr>
        <p:spPr>
          <a:xfrm>
            <a:off x="5101113" y="503808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585" y="0"/>
                </a:moveTo>
                <a:lnTo>
                  <a:pt x="6061" y="0"/>
                </a:lnTo>
                <a:lnTo>
                  <a:pt x="1746" y="82550"/>
                </a:lnTo>
                <a:lnTo>
                  <a:pt x="0" y="110490"/>
                </a:lnTo>
                <a:lnTo>
                  <a:pt x="18467" y="110490"/>
                </a:lnTo>
                <a:lnTo>
                  <a:pt x="20796" y="72390"/>
                </a:lnTo>
                <a:lnTo>
                  <a:pt x="24585" y="0"/>
                </a:lnTo>
                <a:close/>
              </a:path>
            </a:pathLst>
          </a:custGeom>
          <a:solidFill>
            <a:srgbClr val="005B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bg object 255"/>
          <p:cNvSpPr/>
          <p:nvPr/>
        </p:nvSpPr>
        <p:spPr>
          <a:xfrm>
            <a:off x="5094763" y="5139689"/>
            <a:ext cx="25400" cy="110489"/>
          </a:xfrm>
          <a:custGeom>
            <a:avLst/>
            <a:gdLst/>
            <a:ahLst/>
            <a:cxnLst/>
            <a:rect l="l" t="t" r="r" b="b"/>
            <a:pathLst>
              <a:path w="25400" h="110489">
                <a:moveTo>
                  <a:pt x="25361" y="0"/>
                </a:moveTo>
                <a:lnTo>
                  <a:pt x="6905" y="0"/>
                </a:lnTo>
                <a:lnTo>
                  <a:pt x="0" y="110490"/>
                </a:lnTo>
                <a:lnTo>
                  <a:pt x="18609" y="110490"/>
                </a:lnTo>
                <a:lnTo>
                  <a:pt x="25361" y="0"/>
                </a:lnTo>
                <a:close/>
              </a:path>
            </a:pathLst>
          </a:custGeom>
          <a:solidFill>
            <a:srgbClr val="005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bg object 256"/>
          <p:cNvSpPr/>
          <p:nvPr/>
        </p:nvSpPr>
        <p:spPr>
          <a:xfrm>
            <a:off x="5088492" y="5240020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89">
                <a:moveTo>
                  <a:pt x="25500" y="0"/>
                </a:moveTo>
                <a:lnTo>
                  <a:pt x="6905" y="0"/>
                </a:lnTo>
                <a:lnTo>
                  <a:pt x="0" y="110489"/>
                </a:lnTo>
                <a:lnTo>
                  <a:pt x="18748" y="110489"/>
                </a:lnTo>
                <a:lnTo>
                  <a:pt x="25500" y="0"/>
                </a:lnTo>
                <a:close/>
              </a:path>
            </a:pathLst>
          </a:custGeom>
          <a:solidFill>
            <a:srgbClr val="005C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bg object 257"/>
          <p:cNvSpPr/>
          <p:nvPr/>
        </p:nvSpPr>
        <p:spPr>
          <a:xfrm>
            <a:off x="5082142" y="5340350"/>
            <a:ext cx="26034" cy="111760"/>
          </a:xfrm>
          <a:custGeom>
            <a:avLst/>
            <a:gdLst/>
            <a:ahLst/>
            <a:cxnLst/>
            <a:rect l="l" t="t" r="r" b="b"/>
            <a:pathLst>
              <a:path w="26035" h="111760">
                <a:moveTo>
                  <a:pt x="25719" y="0"/>
                </a:moveTo>
                <a:lnTo>
                  <a:pt x="6984" y="0"/>
                </a:lnTo>
                <a:lnTo>
                  <a:pt x="0" y="111759"/>
                </a:lnTo>
                <a:lnTo>
                  <a:pt x="18889" y="111759"/>
                </a:lnTo>
                <a:lnTo>
                  <a:pt x="25719" y="0"/>
                </a:lnTo>
                <a:close/>
              </a:path>
            </a:pathLst>
          </a:custGeom>
          <a:solidFill>
            <a:srgbClr val="005D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bg object 258"/>
          <p:cNvSpPr/>
          <p:nvPr/>
        </p:nvSpPr>
        <p:spPr>
          <a:xfrm>
            <a:off x="5075872" y="5441950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89">
                <a:moveTo>
                  <a:pt x="25781" y="0"/>
                </a:moveTo>
                <a:lnTo>
                  <a:pt x="6905" y="0"/>
                </a:lnTo>
                <a:lnTo>
                  <a:pt x="0" y="110490"/>
                </a:lnTo>
                <a:lnTo>
                  <a:pt x="19028" y="110490"/>
                </a:lnTo>
                <a:lnTo>
                  <a:pt x="25781" y="0"/>
                </a:lnTo>
                <a:close/>
              </a:path>
            </a:pathLst>
          </a:custGeom>
          <a:solidFill>
            <a:srgbClr val="005D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bg object 259"/>
          <p:cNvSpPr/>
          <p:nvPr/>
        </p:nvSpPr>
        <p:spPr>
          <a:xfrm>
            <a:off x="5065707" y="5542279"/>
            <a:ext cx="29845" cy="110489"/>
          </a:xfrm>
          <a:custGeom>
            <a:avLst/>
            <a:gdLst/>
            <a:ahLst/>
            <a:cxnLst/>
            <a:rect l="l" t="t" r="r" b="b"/>
            <a:pathLst>
              <a:path w="29845" h="110489">
                <a:moveTo>
                  <a:pt x="29814" y="0"/>
                </a:moveTo>
                <a:lnTo>
                  <a:pt x="10799" y="0"/>
                </a:lnTo>
                <a:lnTo>
                  <a:pt x="9212" y="25400"/>
                </a:lnTo>
                <a:lnTo>
                  <a:pt x="0" y="110490"/>
                </a:lnTo>
                <a:lnTo>
                  <a:pt x="18862" y="110490"/>
                </a:lnTo>
                <a:lnTo>
                  <a:pt x="28262" y="25400"/>
                </a:lnTo>
                <a:lnTo>
                  <a:pt x="29814" y="0"/>
                </a:lnTo>
                <a:close/>
              </a:path>
            </a:pathLst>
          </a:custGeom>
          <a:solidFill>
            <a:srgbClr val="005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bg object 260"/>
          <p:cNvSpPr/>
          <p:nvPr/>
        </p:nvSpPr>
        <p:spPr>
          <a:xfrm>
            <a:off x="5054708" y="5643879"/>
            <a:ext cx="31115" cy="110489"/>
          </a:xfrm>
          <a:custGeom>
            <a:avLst/>
            <a:gdLst/>
            <a:ahLst/>
            <a:cxnLst/>
            <a:rect l="l" t="t" r="r" b="b"/>
            <a:pathLst>
              <a:path w="31114" h="110489">
                <a:moveTo>
                  <a:pt x="30844" y="0"/>
                </a:moveTo>
                <a:lnTo>
                  <a:pt x="11961" y="0"/>
                </a:lnTo>
                <a:lnTo>
                  <a:pt x="0" y="110490"/>
                </a:lnTo>
                <a:lnTo>
                  <a:pt x="18638" y="110490"/>
                </a:lnTo>
                <a:lnTo>
                  <a:pt x="30844" y="0"/>
                </a:lnTo>
                <a:close/>
              </a:path>
            </a:pathLst>
          </a:custGeom>
          <a:solidFill>
            <a:srgbClr val="005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bg object 261"/>
          <p:cNvSpPr/>
          <p:nvPr/>
        </p:nvSpPr>
        <p:spPr>
          <a:xfrm>
            <a:off x="5043846" y="5744209"/>
            <a:ext cx="31115" cy="110489"/>
          </a:xfrm>
          <a:custGeom>
            <a:avLst/>
            <a:gdLst/>
            <a:ahLst/>
            <a:cxnLst/>
            <a:rect l="l" t="t" r="r" b="b"/>
            <a:pathLst>
              <a:path w="31114" h="110489">
                <a:moveTo>
                  <a:pt x="30622" y="0"/>
                </a:moveTo>
                <a:lnTo>
                  <a:pt x="11961" y="0"/>
                </a:lnTo>
                <a:lnTo>
                  <a:pt x="0" y="110489"/>
                </a:lnTo>
                <a:lnTo>
                  <a:pt x="18417" y="110489"/>
                </a:lnTo>
                <a:lnTo>
                  <a:pt x="30622" y="0"/>
                </a:lnTo>
                <a:close/>
              </a:path>
            </a:pathLst>
          </a:custGeom>
          <a:solidFill>
            <a:srgbClr val="005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bg object 262"/>
          <p:cNvSpPr/>
          <p:nvPr/>
        </p:nvSpPr>
        <p:spPr>
          <a:xfrm>
            <a:off x="5032984" y="5844539"/>
            <a:ext cx="30480" cy="110489"/>
          </a:xfrm>
          <a:custGeom>
            <a:avLst/>
            <a:gdLst/>
            <a:ahLst/>
            <a:cxnLst/>
            <a:rect l="l" t="t" r="r" b="b"/>
            <a:pathLst>
              <a:path w="30479" h="110489">
                <a:moveTo>
                  <a:pt x="30401" y="0"/>
                </a:moveTo>
                <a:lnTo>
                  <a:pt x="11961" y="0"/>
                </a:lnTo>
                <a:lnTo>
                  <a:pt x="0" y="110490"/>
                </a:lnTo>
                <a:lnTo>
                  <a:pt x="18196" y="110490"/>
                </a:lnTo>
                <a:lnTo>
                  <a:pt x="30401" y="0"/>
                </a:lnTo>
                <a:close/>
              </a:path>
            </a:pathLst>
          </a:custGeom>
          <a:solidFill>
            <a:srgbClr val="005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bg object 263"/>
          <p:cNvSpPr/>
          <p:nvPr/>
        </p:nvSpPr>
        <p:spPr>
          <a:xfrm>
            <a:off x="5020911" y="5946139"/>
            <a:ext cx="31750" cy="110489"/>
          </a:xfrm>
          <a:custGeom>
            <a:avLst/>
            <a:gdLst/>
            <a:ahLst/>
            <a:cxnLst/>
            <a:rect l="l" t="t" r="r" b="b"/>
            <a:pathLst>
              <a:path w="31750" h="110489">
                <a:moveTo>
                  <a:pt x="31252" y="0"/>
                </a:moveTo>
                <a:lnTo>
                  <a:pt x="13035" y="0"/>
                </a:lnTo>
                <a:lnTo>
                  <a:pt x="5748" y="67310"/>
                </a:lnTo>
                <a:lnTo>
                  <a:pt x="0" y="110490"/>
                </a:lnTo>
                <a:lnTo>
                  <a:pt x="18007" y="110490"/>
                </a:lnTo>
                <a:lnTo>
                  <a:pt x="24798" y="58420"/>
                </a:lnTo>
                <a:lnTo>
                  <a:pt x="31252" y="0"/>
                </a:lnTo>
                <a:close/>
              </a:path>
            </a:pathLst>
          </a:custGeom>
          <a:solidFill>
            <a:srgbClr val="0060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bg object 264"/>
          <p:cNvSpPr/>
          <p:nvPr/>
        </p:nvSpPr>
        <p:spPr>
          <a:xfrm>
            <a:off x="5007553" y="6046470"/>
            <a:ext cx="33020" cy="110489"/>
          </a:xfrm>
          <a:custGeom>
            <a:avLst/>
            <a:gdLst/>
            <a:ahLst/>
            <a:cxnLst/>
            <a:rect l="l" t="t" r="r" b="b"/>
            <a:pathLst>
              <a:path w="33020" h="110489">
                <a:moveTo>
                  <a:pt x="32689" y="0"/>
                </a:moveTo>
                <a:lnTo>
                  <a:pt x="14710" y="0"/>
                </a:lnTo>
                <a:lnTo>
                  <a:pt x="0" y="110489"/>
                </a:lnTo>
                <a:lnTo>
                  <a:pt x="18278" y="110489"/>
                </a:lnTo>
                <a:lnTo>
                  <a:pt x="32689" y="0"/>
                </a:lnTo>
                <a:close/>
              </a:path>
            </a:pathLst>
          </a:custGeom>
          <a:solidFill>
            <a:srgbClr val="0060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bg object 265"/>
          <p:cNvSpPr/>
          <p:nvPr/>
        </p:nvSpPr>
        <p:spPr>
          <a:xfrm>
            <a:off x="4994196" y="6146800"/>
            <a:ext cx="33020" cy="110489"/>
          </a:xfrm>
          <a:custGeom>
            <a:avLst/>
            <a:gdLst/>
            <a:ahLst/>
            <a:cxnLst/>
            <a:rect l="l" t="t" r="r" b="b"/>
            <a:pathLst>
              <a:path w="33020" h="110489">
                <a:moveTo>
                  <a:pt x="32960" y="0"/>
                </a:moveTo>
                <a:lnTo>
                  <a:pt x="14710" y="0"/>
                </a:lnTo>
                <a:lnTo>
                  <a:pt x="0" y="110490"/>
                </a:lnTo>
                <a:lnTo>
                  <a:pt x="18549" y="110490"/>
                </a:lnTo>
                <a:lnTo>
                  <a:pt x="32960" y="0"/>
                </a:lnTo>
                <a:close/>
              </a:path>
            </a:pathLst>
          </a:custGeom>
          <a:solidFill>
            <a:srgbClr val="0061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bg object 266"/>
          <p:cNvSpPr/>
          <p:nvPr/>
        </p:nvSpPr>
        <p:spPr>
          <a:xfrm>
            <a:off x="4980669" y="6248400"/>
            <a:ext cx="33655" cy="110489"/>
          </a:xfrm>
          <a:custGeom>
            <a:avLst/>
            <a:gdLst/>
            <a:ahLst/>
            <a:cxnLst/>
            <a:rect l="l" t="t" r="r" b="b"/>
            <a:pathLst>
              <a:path w="33654" h="110489">
                <a:moveTo>
                  <a:pt x="33235" y="0"/>
                </a:moveTo>
                <a:lnTo>
                  <a:pt x="14710" y="0"/>
                </a:lnTo>
                <a:lnTo>
                  <a:pt x="0" y="110490"/>
                </a:lnTo>
                <a:lnTo>
                  <a:pt x="18823" y="110490"/>
                </a:lnTo>
                <a:lnTo>
                  <a:pt x="33235" y="0"/>
                </a:lnTo>
                <a:close/>
              </a:path>
            </a:pathLst>
          </a:custGeom>
          <a:solidFill>
            <a:srgbClr val="006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bg object 267"/>
          <p:cNvSpPr/>
          <p:nvPr/>
        </p:nvSpPr>
        <p:spPr>
          <a:xfrm>
            <a:off x="4966851" y="6348729"/>
            <a:ext cx="34290" cy="110489"/>
          </a:xfrm>
          <a:custGeom>
            <a:avLst/>
            <a:gdLst/>
            <a:ahLst/>
            <a:cxnLst/>
            <a:rect l="l" t="t" r="r" b="b"/>
            <a:pathLst>
              <a:path w="34289" h="110489">
                <a:moveTo>
                  <a:pt x="33966" y="0"/>
                </a:moveTo>
                <a:lnTo>
                  <a:pt x="15170" y="0"/>
                </a:lnTo>
                <a:lnTo>
                  <a:pt x="2657" y="93980"/>
                </a:lnTo>
                <a:lnTo>
                  <a:pt x="0" y="110490"/>
                </a:lnTo>
                <a:lnTo>
                  <a:pt x="18998" y="110490"/>
                </a:lnTo>
                <a:lnTo>
                  <a:pt x="21707" y="93980"/>
                </a:lnTo>
                <a:lnTo>
                  <a:pt x="33966" y="0"/>
                </a:lnTo>
                <a:close/>
              </a:path>
            </a:pathLst>
          </a:custGeom>
          <a:solidFill>
            <a:srgbClr val="006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bg object 268"/>
          <p:cNvSpPr/>
          <p:nvPr/>
        </p:nvSpPr>
        <p:spPr>
          <a:xfrm>
            <a:off x="4950495" y="6450329"/>
            <a:ext cx="36830" cy="110489"/>
          </a:xfrm>
          <a:custGeom>
            <a:avLst/>
            <a:gdLst/>
            <a:ahLst/>
            <a:cxnLst/>
            <a:rect l="l" t="t" r="r" b="b"/>
            <a:pathLst>
              <a:path w="36829" h="110490">
                <a:moveTo>
                  <a:pt x="36814" y="0"/>
                </a:moveTo>
                <a:lnTo>
                  <a:pt x="17787" y="0"/>
                </a:lnTo>
                <a:lnTo>
                  <a:pt x="0" y="110490"/>
                </a:lnTo>
                <a:lnTo>
                  <a:pt x="18684" y="110490"/>
                </a:lnTo>
                <a:lnTo>
                  <a:pt x="36814" y="0"/>
                </a:lnTo>
                <a:close/>
              </a:path>
            </a:pathLst>
          </a:custGeom>
          <a:solidFill>
            <a:srgbClr val="0062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bg object 269"/>
          <p:cNvSpPr/>
          <p:nvPr/>
        </p:nvSpPr>
        <p:spPr>
          <a:xfrm>
            <a:off x="4934343" y="6550660"/>
            <a:ext cx="36830" cy="110489"/>
          </a:xfrm>
          <a:custGeom>
            <a:avLst/>
            <a:gdLst/>
            <a:ahLst/>
            <a:cxnLst/>
            <a:rect l="l" t="t" r="r" b="b"/>
            <a:pathLst>
              <a:path w="36829" h="110490">
                <a:moveTo>
                  <a:pt x="36503" y="0"/>
                </a:moveTo>
                <a:lnTo>
                  <a:pt x="17787" y="0"/>
                </a:lnTo>
                <a:lnTo>
                  <a:pt x="0" y="110490"/>
                </a:lnTo>
                <a:lnTo>
                  <a:pt x="18373" y="110490"/>
                </a:lnTo>
                <a:lnTo>
                  <a:pt x="36503" y="0"/>
                </a:lnTo>
                <a:close/>
              </a:path>
            </a:pathLst>
          </a:custGeom>
          <a:solidFill>
            <a:srgbClr val="0063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bg object 270"/>
          <p:cNvSpPr/>
          <p:nvPr/>
        </p:nvSpPr>
        <p:spPr>
          <a:xfrm>
            <a:off x="4918190" y="6650989"/>
            <a:ext cx="36195" cy="110489"/>
          </a:xfrm>
          <a:custGeom>
            <a:avLst/>
            <a:gdLst/>
            <a:ahLst/>
            <a:cxnLst/>
            <a:rect l="l" t="t" r="r" b="b"/>
            <a:pathLst>
              <a:path w="36195" h="110490">
                <a:moveTo>
                  <a:pt x="36193" y="0"/>
                </a:moveTo>
                <a:lnTo>
                  <a:pt x="17787" y="0"/>
                </a:lnTo>
                <a:lnTo>
                  <a:pt x="0" y="110489"/>
                </a:lnTo>
                <a:lnTo>
                  <a:pt x="18063" y="110489"/>
                </a:lnTo>
                <a:lnTo>
                  <a:pt x="36193" y="0"/>
                </a:lnTo>
                <a:close/>
              </a:path>
            </a:pathLst>
          </a:custGeom>
          <a:solidFill>
            <a:srgbClr val="006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bg object 271"/>
          <p:cNvSpPr/>
          <p:nvPr/>
        </p:nvSpPr>
        <p:spPr>
          <a:xfrm>
            <a:off x="4903470" y="6752589"/>
            <a:ext cx="34290" cy="100330"/>
          </a:xfrm>
          <a:custGeom>
            <a:avLst/>
            <a:gdLst/>
            <a:ahLst/>
            <a:cxnLst/>
            <a:rect l="l" t="t" r="r" b="b"/>
            <a:pathLst>
              <a:path w="34289" h="100329">
                <a:moveTo>
                  <a:pt x="34242" y="0"/>
                </a:moveTo>
                <a:lnTo>
                  <a:pt x="16152" y="0"/>
                </a:lnTo>
                <a:lnTo>
                  <a:pt x="0" y="100329"/>
                </a:lnTo>
                <a:lnTo>
                  <a:pt x="17779" y="100329"/>
                </a:lnTo>
                <a:lnTo>
                  <a:pt x="34242" y="0"/>
                </a:lnTo>
                <a:close/>
              </a:path>
            </a:pathLst>
          </a:custGeom>
          <a:solidFill>
            <a:srgbClr val="0064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bg object 272"/>
          <p:cNvSpPr/>
          <p:nvPr/>
        </p:nvSpPr>
        <p:spPr>
          <a:xfrm>
            <a:off x="4003218" y="0"/>
            <a:ext cx="41910" cy="210820"/>
          </a:xfrm>
          <a:custGeom>
            <a:avLst/>
            <a:gdLst/>
            <a:ahLst/>
            <a:cxnLst/>
            <a:rect l="l" t="t" r="r" b="b"/>
            <a:pathLst>
              <a:path w="41910" h="210820">
                <a:moveTo>
                  <a:pt x="41732" y="0"/>
                </a:moveTo>
                <a:lnTo>
                  <a:pt x="22682" y="0"/>
                </a:lnTo>
                <a:lnTo>
                  <a:pt x="14871" y="100330"/>
                </a:lnTo>
                <a:lnTo>
                  <a:pt x="13792" y="114300"/>
                </a:lnTo>
                <a:lnTo>
                  <a:pt x="0" y="210820"/>
                </a:lnTo>
                <a:lnTo>
                  <a:pt x="19050" y="210820"/>
                </a:lnTo>
                <a:lnTo>
                  <a:pt x="32842" y="114300"/>
                </a:lnTo>
                <a:lnTo>
                  <a:pt x="33223" y="109220"/>
                </a:lnTo>
                <a:lnTo>
                  <a:pt x="33921" y="100330"/>
                </a:lnTo>
                <a:lnTo>
                  <a:pt x="41732" y="0"/>
                </a:lnTo>
                <a:close/>
              </a:path>
            </a:pathLst>
          </a:custGeom>
          <a:solidFill>
            <a:srgbClr val="0043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bg object 273"/>
          <p:cNvSpPr/>
          <p:nvPr/>
        </p:nvSpPr>
        <p:spPr>
          <a:xfrm>
            <a:off x="3993464" y="200659"/>
            <a:ext cx="30480" cy="110489"/>
          </a:xfrm>
          <a:custGeom>
            <a:avLst/>
            <a:gdLst/>
            <a:ahLst/>
            <a:cxnLst/>
            <a:rect l="l" t="t" r="r" b="b"/>
            <a:pathLst>
              <a:path w="30479" h="110489">
                <a:moveTo>
                  <a:pt x="30258" y="0"/>
                </a:moveTo>
                <a:lnTo>
                  <a:pt x="11208" y="0"/>
                </a:lnTo>
                <a:lnTo>
                  <a:pt x="4495" y="46990"/>
                </a:lnTo>
                <a:lnTo>
                  <a:pt x="0" y="110490"/>
                </a:lnTo>
                <a:lnTo>
                  <a:pt x="19050" y="110490"/>
                </a:lnTo>
                <a:lnTo>
                  <a:pt x="23545" y="46990"/>
                </a:lnTo>
                <a:lnTo>
                  <a:pt x="30258" y="0"/>
                </a:lnTo>
                <a:close/>
              </a:path>
            </a:pathLst>
          </a:custGeom>
          <a:solidFill>
            <a:srgbClr val="0043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bg object 274"/>
          <p:cNvSpPr/>
          <p:nvPr/>
        </p:nvSpPr>
        <p:spPr>
          <a:xfrm>
            <a:off x="3985259" y="300989"/>
            <a:ext cx="28575" cy="110489"/>
          </a:xfrm>
          <a:custGeom>
            <a:avLst/>
            <a:gdLst/>
            <a:ahLst/>
            <a:cxnLst/>
            <a:rect l="l" t="t" r="r" b="b"/>
            <a:pathLst>
              <a:path w="28575" h="110490">
                <a:moveTo>
                  <a:pt x="27973" y="0"/>
                </a:moveTo>
                <a:lnTo>
                  <a:pt x="8923" y="0"/>
                </a:lnTo>
                <a:lnTo>
                  <a:pt x="2539" y="90169"/>
                </a:lnTo>
                <a:lnTo>
                  <a:pt x="0" y="110489"/>
                </a:lnTo>
                <a:lnTo>
                  <a:pt x="19050" y="110489"/>
                </a:lnTo>
                <a:lnTo>
                  <a:pt x="21589" y="90169"/>
                </a:lnTo>
                <a:lnTo>
                  <a:pt x="27973" y="0"/>
                </a:lnTo>
                <a:close/>
              </a:path>
            </a:pathLst>
          </a:custGeom>
          <a:solidFill>
            <a:srgbClr val="004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bg object 275"/>
          <p:cNvSpPr/>
          <p:nvPr/>
        </p:nvSpPr>
        <p:spPr>
          <a:xfrm>
            <a:off x="3972559" y="402589"/>
            <a:ext cx="33020" cy="110489"/>
          </a:xfrm>
          <a:custGeom>
            <a:avLst/>
            <a:gdLst/>
            <a:ahLst/>
            <a:cxnLst/>
            <a:rect l="l" t="t" r="r" b="b"/>
            <a:pathLst>
              <a:path w="33020" h="110490">
                <a:moveTo>
                  <a:pt x="32861" y="0"/>
                </a:moveTo>
                <a:lnTo>
                  <a:pt x="13811" y="0"/>
                </a:lnTo>
                <a:lnTo>
                  <a:pt x="0" y="110489"/>
                </a:lnTo>
                <a:lnTo>
                  <a:pt x="19050" y="110489"/>
                </a:lnTo>
                <a:lnTo>
                  <a:pt x="32861" y="0"/>
                </a:lnTo>
                <a:close/>
              </a:path>
            </a:pathLst>
          </a:custGeom>
          <a:solidFill>
            <a:srgbClr val="0044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bg object 276"/>
          <p:cNvSpPr/>
          <p:nvPr/>
        </p:nvSpPr>
        <p:spPr>
          <a:xfrm>
            <a:off x="3964899" y="502920"/>
            <a:ext cx="28575" cy="110489"/>
          </a:xfrm>
          <a:custGeom>
            <a:avLst/>
            <a:gdLst/>
            <a:ahLst/>
            <a:cxnLst/>
            <a:rect l="l" t="t" r="r" b="b"/>
            <a:pathLst>
              <a:path w="28575" h="110490">
                <a:moveTo>
                  <a:pt x="27979" y="0"/>
                </a:moveTo>
                <a:lnTo>
                  <a:pt x="8929" y="0"/>
                </a:lnTo>
                <a:lnTo>
                  <a:pt x="3849" y="40639"/>
                </a:lnTo>
                <a:lnTo>
                  <a:pt x="0" y="110489"/>
                </a:lnTo>
                <a:lnTo>
                  <a:pt x="19050" y="110489"/>
                </a:lnTo>
                <a:lnTo>
                  <a:pt x="22899" y="40639"/>
                </a:lnTo>
                <a:lnTo>
                  <a:pt x="27979" y="0"/>
                </a:lnTo>
                <a:close/>
              </a:path>
            </a:pathLst>
          </a:custGeom>
          <a:solidFill>
            <a:srgbClr val="0045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bg object 277"/>
          <p:cNvSpPr/>
          <p:nvPr/>
        </p:nvSpPr>
        <p:spPr>
          <a:xfrm>
            <a:off x="3958858" y="603249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90">
                <a:moveTo>
                  <a:pt x="25651" y="0"/>
                </a:moveTo>
                <a:lnTo>
                  <a:pt x="6601" y="0"/>
                </a:lnTo>
                <a:lnTo>
                  <a:pt x="1001" y="101600"/>
                </a:lnTo>
                <a:lnTo>
                  <a:pt x="0" y="110489"/>
                </a:lnTo>
                <a:lnTo>
                  <a:pt x="19112" y="110489"/>
                </a:lnTo>
                <a:lnTo>
                  <a:pt x="20051" y="101600"/>
                </a:lnTo>
                <a:lnTo>
                  <a:pt x="25651" y="0"/>
                </a:lnTo>
                <a:close/>
              </a:path>
            </a:pathLst>
          </a:custGeom>
          <a:solidFill>
            <a:srgbClr val="0045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bg object 278"/>
          <p:cNvSpPr/>
          <p:nvPr/>
        </p:nvSpPr>
        <p:spPr>
          <a:xfrm>
            <a:off x="3947410" y="704849"/>
            <a:ext cx="31750" cy="110489"/>
          </a:xfrm>
          <a:custGeom>
            <a:avLst/>
            <a:gdLst/>
            <a:ahLst/>
            <a:cxnLst/>
            <a:rect l="l" t="t" r="r" b="b"/>
            <a:pathLst>
              <a:path w="31750" h="110490">
                <a:moveTo>
                  <a:pt x="31499" y="0"/>
                </a:moveTo>
                <a:lnTo>
                  <a:pt x="12449" y="0"/>
                </a:lnTo>
                <a:lnTo>
                  <a:pt x="0" y="110489"/>
                </a:lnTo>
                <a:lnTo>
                  <a:pt x="19828" y="110489"/>
                </a:lnTo>
                <a:lnTo>
                  <a:pt x="31499" y="0"/>
                </a:lnTo>
                <a:close/>
              </a:path>
            </a:pathLst>
          </a:custGeom>
          <a:solidFill>
            <a:srgbClr val="0046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bg object 279"/>
          <p:cNvSpPr/>
          <p:nvPr/>
        </p:nvSpPr>
        <p:spPr>
          <a:xfrm>
            <a:off x="3936320" y="805179"/>
            <a:ext cx="32384" cy="110489"/>
          </a:xfrm>
          <a:custGeom>
            <a:avLst/>
            <a:gdLst/>
            <a:ahLst/>
            <a:cxnLst/>
            <a:rect l="l" t="t" r="r" b="b"/>
            <a:pathLst>
              <a:path w="32385" h="110490">
                <a:moveTo>
                  <a:pt x="31991" y="0"/>
                </a:moveTo>
                <a:lnTo>
                  <a:pt x="12234" y="0"/>
                </a:lnTo>
                <a:lnTo>
                  <a:pt x="3219" y="80010"/>
                </a:lnTo>
                <a:lnTo>
                  <a:pt x="0" y="110490"/>
                </a:lnTo>
                <a:lnTo>
                  <a:pt x="20105" y="110490"/>
                </a:lnTo>
                <a:lnTo>
                  <a:pt x="23539" y="80010"/>
                </a:lnTo>
                <a:lnTo>
                  <a:pt x="31991" y="0"/>
                </a:lnTo>
                <a:close/>
              </a:path>
            </a:pathLst>
          </a:custGeom>
          <a:solidFill>
            <a:srgbClr val="004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bg object 280"/>
          <p:cNvSpPr/>
          <p:nvPr/>
        </p:nvSpPr>
        <p:spPr>
          <a:xfrm>
            <a:off x="3925587" y="905510"/>
            <a:ext cx="32384" cy="111760"/>
          </a:xfrm>
          <a:custGeom>
            <a:avLst/>
            <a:gdLst/>
            <a:ahLst/>
            <a:cxnLst/>
            <a:rect l="l" t="t" r="r" b="b"/>
            <a:pathLst>
              <a:path w="32385" h="111759">
                <a:moveTo>
                  <a:pt x="31982" y="0"/>
                </a:moveTo>
                <a:lnTo>
                  <a:pt x="11805" y="0"/>
                </a:lnTo>
                <a:lnTo>
                  <a:pt x="0" y="111760"/>
                </a:lnTo>
                <a:lnTo>
                  <a:pt x="19389" y="111760"/>
                </a:lnTo>
                <a:lnTo>
                  <a:pt x="31982" y="0"/>
                </a:lnTo>
                <a:close/>
              </a:path>
            </a:pathLst>
          </a:custGeom>
          <a:solidFill>
            <a:srgbClr val="0047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bg object 281"/>
          <p:cNvSpPr/>
          <p:nvPr/>
        </p:nvSpPr>
        <p:spPr>
          <a:xfrm>
            <a:off x="3918060" y="1007110"/>
            <a:ext cx="28575" cy="110489"/>
          </a:xfrm>
          <a:custGeom>
            <a:avLst/>
            <a:gdLst/>
            <a:ahLst/>
            <a:cxnLst/>
            <a:rect l="l" t="t" r="r" b="b"/>
            <a:pathLst>
              <a:path w="28575" h="110490">
                <a:moveTo>
                  <a:pt x="28062" y="0"/>
                </a:moveTo>
                <a:lnTo>
                  <a:pt x="8601" y="0"/>
                </a:lnTo>
                <a:lnTo>
                  <a:pt x="2429" y="58419"/>
                </a:lnTo>
                <a:lnTo>
                  <a:pt x="0" y="110489"/>
                </a:lnTo>
                <a:lnTo>
                  <a:pt x="19050" y="110489"/>
                </a:lnTo>
                <a:lnTo>
                  <a:pt x="21479" y="58419"/>
                </a:lnTo>
                <a:lnTo>
                  <a:pt x="28062" y="0"/>
                </a:lnTo>
                <a:close/>
              </a:path>
            </a:pathLst>
          </a:custGeom>
          <a:solidFill>
            <a:srgbClr val="0047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bg object 282"/>
          <p:cNvSpPr/>
          <p:nvPr/>
        </p:nvSpPr>
        <p:spPr>
          <a:xfrm>
            <a:off x="3913377" y="1107440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90">
                <a:moveTo>
                  <a:pt x="24206" y="0"/>
                </a:moveTo>
                <a:lnTo>
                  <a:pt x="5156" y="0"/>
                </a:lnTo>
                <a:lnTo>
                  <a:pt x="0" y="110489"/>
                </a:lnTo>
                <a:lnTo>
                  <a:pt x="19050" y="110489"/>
                </a:lnTo>
                <a:lnTo>
                  <a:pt x="24206" y="0"/>
                </a:lnTo>
                <a:close/>
              </a:path>
            </a:pathLst>
          </a:custGeom>
          <a:solidFill>
            <a:srgbClr val="0048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bg object 283"/>
          <p:cNvSpPr/>
          <p:nvPr/>
        </p:nvSpPr>
        <p:spPr>
          <a:xfrm>
            <a:off x="3907366" y="1209040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90">
                <a:moveTo>
                  <a:pt x="25476" y="0"/>
                </a:moveTo>
                <a:lnTo>
                  <a:pt x="6426" y="0"/>
                </a:lnTo>
                <a:lnTo>
                  <a:pt x="4233" y="46989"/>
                </a:lnTo>
                <a:lnTo>
                  <a:pt x="0" y="110489"/>
                </a:lnTo>
                <a:lnTo>
                  <a:pt x="18857" y="110489"/>
                </a:lnTo>
                <a:lnTo>
                  <a:pt x="23283" y="46989"/>
                </a:lnTo>
                <a:lnTo>
                  <a:pt x="25476" y="0"/>
                </a:lnTo>
                <a:close/>
              </a:path>
            </a:pathLst>
          </a:custGeom>
          <a:solidFill>
            <a:srgbClr val="0048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bg object 284"/>
          <p:cNvSpPr/>
          <p:nvPr/>
        </p:nvSpPr>
        <p:spPr>
          <a:xfrm>
            <a:off x="3900677" y="1309369"/>
            <a:ext cx="26670" cy="110489"/>
          </a:xfrm>
          <a:custGeom>
            <a:avLst/>
            <a:gdLst/>
            <a:ahLst/>
            <a:cxnLst/>
            <a:rect l="l" t="t" r="r" b="b"/>
            <a:pathLst>
              <a:path w="26670" h="110490">
                <a:moveTo>
                  <a:pt x="26254" y="0"/>
                </a:moveTo>
                <a:lnTo>
                  <a:pt x="7365" y="0"/>
                </a:lnTo>
                <a:lnTo>
                  <a:pt x="0" y="110489"/>
                </a:lnTo>
                <a:lnTo>
                  <a:pt x="18553" y="110489"/>
                </a:lnTo>
                <a:lnTo>
                  <a:pt x="26254" y="0"/>
                </a:lnTo>
                <a:close/>
              </a:path>
            </a:pathLst>
          </a:custGeom>
          <a:solidFill>
            <a:srgbClr val="0049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bg object 285"/>
          <p:cNvSpPr/>
          <p:nvPr/>
        </p:nvSpPr>
        <p:spPr>
          <a:xfrm>
            <a:off x="3893989" y="1409699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90">
                <a:moveTo>
                  <a:pt x="25950" y="0"/>
                </a:moveTo>
                <a:lnTo>
                  <a:pt x="7365" y="0"/>
                </a:lnTo>
                <a:lnTo>
                  <a:pt x="0" y="110489"/>
                </a:lnTo>
                <a:lnTo>
                  <a:pt x="18249" y="110489"/>
                </a:lnTo>
                <a:lnTo>
                  <a:pt x="25950" y="0"/>
                </a:lnTo>
                <a:close/>
              </a:path>
            </a:pathLst>
          </a:custGeom>
          <a:solidFill>
            <a:srgbClr val="0049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bg object 286"/>
          <p:cNvSpPr/>
          <p:nvPr/>
        </p:nvSpPr>
        <p:spPr>
          <a:xfrm>
            <a:off x="3887215" y="1511299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90">
                <a:moveTo>
                  <a:pt x="25642" y="0"/>
                </a:moveTo>
                <a:lnTo>
                  <a:pt x="7366" y="0"/>
                </a:lnTo>
                <a:lnTo>
                  <a:pt x="0" y="110489"/>
                </a:lnTo>
                <a:lnTo>
                  <a:pt x="17941" y="110489"/>
                </a:lnTo>
                <a:lnTo>
                  <a:pt x="25642" y="0"/>
                </a:lnTo>
                <a:close/>
              </a:path>
            </a:pathLst>
          </a:custGeom>
          <a:solidFill>
            <a:srgbClr val="004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bg object 287"/>
          <p:cNvSpPr/>
          <p:nvPr/>
        </p:nvSpPr>
        <p:spPr>
          <a:xfrm>
            <a:off x="3880663" y="1611629"/>
            <a:ext cx="25400" cy="110489"/>
          </a:xfrm>
          <a:custGeom>
            <a:avLst/>
            <a:gdLst/>
            <a:ahLst/>
            <a:cxnLst/>
            <a:rect l="l" t="t" r="r" b="b"/>
            <a:pathLst>
              <a:path w="25400" h="110489">
                <a:moveTo>
                  <a:pt x="25202" y="0"/>
                </a:moveTo>
                <a:lnTo>
                  <a:pt x="7229" y="0"/>
                </a:lnTo>
                <a:lnTo>
                  <a:pt x="2996" y="63500"/>
                </a:lnTo>
                <a:lnTo>
                  <a:pt x="0" y="110490"/>
                </a:lnTo>
                <a:lnTo>
                  <a:pt x="17916" y="110490"/>
                </a:lnTo>
                <a:lnTo>
                  <a:pt x="20776" y="63500"/>
                </a:lnTo>
                <a:lnTo>
                  <a:pt x="25202" y="0"/>
                </a:lnTo>
                <a:close/>
              </a:path>
            </a:pathLst>
          </a:custGeom>
          <a:solidFill>
            <a:srgbClr val="004A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bg object 288"/>
          <p:cNvSpPr/>
          <p:nvPr/>
        </p:nvSpPr>
        <p:spPr>
          <a:xfrm>
            <a:off x="3874265" y="1711959"/>
            <a:ext cx="25400" cy="110489"/>
          </a:xfrm>
          <a:custGeom>
            <a:avLst/>
            <a:gdLst/>
            <a:ahLst/>
            <a:cxnLst/>
            <a:rect l="l" t="t" r="r" b="b"/>
            <a:pathLst>
              <a:path w="25400" h="110489">
                <a:moveTo>
                  <a:pt x="24932" y="0"/>
                </a:moveTo>
                <a:lnTo>
                  <a:pt x="7045" y="0"/>
                </a:lnTo>
                <a:lnTo>
                  <a:pt x="0" y="110489"/>
                </a:lnTo>
                <a:lnTo>
                  <a:pt x="18207" y="110489"/>
                </a:lnTo>
                <a:lnTo>
                  <a:pt x="24932" y="0"/>
                </a:lnTo>
                <a:close/>
              </a:path>
            </a:pathLst>
          </a:custGeom>
          <a:solidFill>
            <a:srgbClr val="004B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bg object 289"/>
          <p:cNvSpPr/>
          <p:nvPr/>
        </p:nvSpPr>
        <p:spPr>
          <a:xfrm>
            <a:off x="3867786" y="1813559"/>
            <a:ext cx="25400" cy="110489"/>
          </a:xfrm>
          <a:custGeom>
            <a:avLst/>
            <a:gdLst/>
            <a:ahLst/>
            <a:cxnLst/>
            <a:rect l="l" t="t" r="r" b="b"/>
            <a:pathLst>
              <a:path w="25400" h="110489">
                <a:moveTo>
                  <a:pt x="25226" y="0"/>
                </a:moveTo>
                <a:lnTo>
                  <a:pt x="7045" y="0"/>
                </a:lnTo>
                <a:lnTo>
                  <a:pt x="0" y="110489"/>
                </a:lnTo>
                <a:lnTo>
                  <a:pt x="18501" y="110489"/>
                </a:lnTo>
                <a:lnTo>
                  <a:pt x="25226" y="0"/>
                </a:lnTo>
                <a:close/>
              </a:path>
            </a:pathLst>
          </a:custGeom>
          <a:solidFill>
            <a:srgbClr val="004B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bg object 290"/>
          <p:cNvSpPr/>
          <p:nvPr/>
        </p:nvSpPr>
        <p:spPr>
          <a:xfrm>
            <a:off x="3861388" y="1913890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89">
                <a:moveTo>
                  <a:pt x="25517" y="0"/>
                </a:moveTo>
                <a:lnTo>
                  <a:pt x="7045" y="0"/>
                </a:lnTo>
                <a:lnTo>
                  <a:pt x="0" y="110489"/>
                </a:lnTo>
                <a:lnTo>
                  <a:pt x="18792" y="110489"/>
                </a:lnTo>
                <a:lnTo>
                  <a:pt x="25517" y="0"/>
                </a:lnTo>
                <a:close/>
              </a:path>
            </a:pathLst>
          </a:custGeom>
          <a:solidFill>
            <a:srgbClr val="004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bg object 291"/>
          <p:cNvSpPr/>
          <p:nvPr/>
        </p:nvSpPr>
        <p:spPr>
          <a:xfrm>
            <a:off x="3855176" y="2015490"/>
            <a:ext cx="26034" cy="110489"/>
          </a:xfrm>
          <a:custGeom>
            <a:avLst/>
            <a:gdLst/>
            <a:ahLst/>
            <a:cxnLst/>
            <a:rect l="l" t="t" r="r" b="b"/>
            <a:pathLst>
              <a:path w="26035" h="110489">
                <a:moveTo>
                  <a:pt x="25545" y="0"/>
                </a:moveTo>
                <a:lnTo>
                  <a:pt x="6779" y="0"/>
                </a:lnTo>
                <a:lnTo>
                  <a:pt x="543" y="97789"/>
                </a:lnTo>
                <a:lnTo>
                  <a:pt x="0" y="110489"/>
                </a:lnTo>
                <a:lnTo>
                  <a:pt x="19083" y="110489"/>
                </a:lnTo>
                <a:lnTo>
                  <a:pt x="19593" y="97789"/>
                </a:lnTo>
                <a:lnTo>
                  <a:pt x="25545" y="0"/>
                </a:lnTo>
                <a:close/>
              </a:path>
            </a:pathLst>
          </a:custGeom>
          <a:solidFill>
            <a:srgbClr val="004C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bg object 292"/>
          <p:cNvSpPr/>
          <p:nvPr/>
        </p:nvSpPr>
        <p:spPr>
          <a:xfrm>
            <a:off x="3850884" y="2115819"/>
            <a:ext cx="24130" cy="110489"/>
          </a:xfrm>
          <a:custGeom>
            <a:avLst/>
            <a:gdLst/>
            <a:ahLst/>
            <a:cxnLst/>
            <a:rect l="l" t="t" r="r" b="b"/>
            <a:pathLst>
              <a:path w="24129" h="110489">
                <a:moveTo>
                  <a:pt x="23783" y="0"/>
                </a:moveTo>
                <a:lnTo>
                  <a:pt x="4726" y="0"/>
                </a:lnTo>
                <a:lnTo>
                  <a:pt x="0" y="110489"/>
                </a:lnTo>
                <a:lnTo>
                  <a:pt x="19352" y="110489"/>
                </a:lnTo>
                <a:lnTo>
                  <a:pt x="23783" y="0"/>
                </a:lnTo>
                <a:close/>
              </a:path>
            </a:pathLst>
          </a:custGeom>
          <a:solidFill>
            <a:srgbClr val="004D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bg object 293"/>
          <p:cNvSpPr/>
          <p:nvPr/>
        </p:nvSpPr>
        <p:spPr>
          <a:xfrm>
            <a:off x="3846592" y="2216150"/>
            <a:ext cx="24130" cy="110489"/>
          </a:xfrm>
          <a:custGeom>
            <a:avLst/>
            <a:gdLst/>
            <a:ahLst/>
            <a:cxnLst/>
            <a:rect l="l" t="t" r="r" b="b"/>
            <a:pathLst>
              <a:path w="24129" h="110489">
                <a:moveTo>
                  <a:pt x="24051" y="0"/>
                </a:moveTo>
                <a:lnTo>
                  <a:pt x="4726" y="0"/>
                </a:lnTo>
                <a:lnTo>
                  <a:pt x="0" y="110489"/>
                </a:lnTo>
                <a:lnTo>
                  <a:pt x="19620" y="110489"/>
                </a:lnTo>
                <a:lnTo>
                  <a:pt x="24051" y="0"/>
                </a:lnTo>
                <a:close/>
              </a:path>
            </a:pathLst>
          </a:custGeom>
          <a:solidFill>
            <a:srgbClr val="004D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bg object 294"/>
          <p:cNvSpPr/>
          <p:nvPr/>
        </p:nvSpPr>
        <p:spPr>
          <a:xfrm>
            <a:off x="3842245" y="2317750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323" y="0"/>
                </a:moveTo>
                <a:lnTo>
                  <a:pt x="4726" y="0"/>
                </a:lnTo>
                <a:lnTo>
                  <a:pt x="0" y="110489"/>
                </a:lnTo>
                <a:lnTo>
                  <a:pt x="19892" y="110489"/>
                </a:lnTo>
                <a:lnTo>
                  <a:pt x="24323" y="0"/>
                </a:lnTo>
                <a:close/>
              </a:path>
            </a:pathLst>
          </a:custGeom>
          <a:solidFill>
            <a:srgbClr val="004E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bg object 295"/>
          <p:cNvSpPr/>
          <p:nvPr/>
        </p:nvSpPr>
        <p:spPr>
          <a:xfrm>
            <a:off x="3837953" y="241807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591" y="0"/>
                </a:moveTo>
                <a:lnTo>
                  <a:pt x="4726" y="0"/>
                </a:lnTo>
                <a:lnTo>
                  <a:pt x="0" y="110490"/>
                </a:lnTo>
                <a:lnTo>
                  <a:pt x="20160" y="110490"/>
                </a:lnTo>
                <a:lnTo>
                  <a:pt x="24591" y="0"/>
                </a:lnTo>
                <a:close/>
              </a:path>
            </a:pathLst>
          </a:custGeom>
          <a:solidFill>
            <a:srgbClr val="00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bg object 296"/>
          <p:cNvSpPr/>
          <p:nvPr/>
        </p:nvSpPr>
        <p:spPr>
          <a:xfrm>
            <a:off x="3833836" y="251840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684" y="0"/>
                </a:moveTo>
                <a:lnTo>
                  <a:pt x="4551" y="0"/>
                </a:lnTo>
                <a:lnTo>
                  <a:pt x="1563" y="69850"/>
                </a:lnTo>
                <a:lnTo>
                  <a:pt x="0" y="110489"/>
                </a:lnTo>
                <a:lnTo>
                  <a:pt x="20215" y="110489"/>
                </a:lnTo>
                <a:lnTo>
                  <a:pt x="21883" y="69850"/>
                </a:lnTo>
                <a:lnTo>
                  <a:pt x="24684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bg object 297"/>
          <p:cNvSpPr/>
          <p:nvPr/>
        </p:nvSpPr>
        <p:spPr>
          <a:xfrm>
            <a:off x="3829929" y="2620009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488" y="0"/>
                </a:moveTo>
                <a:lnTo>
                  <a:pt x="4249" y="0"/>
                </a:lnTo>
                <a:lnTo>
                  <a:pt x="0" y="110489"/>
                </a:lnTo>
                <a:lnTo>
                  <a:pt x="19955" y="110489"/>
                </a:lnTo>
                <a:lnTo>
                  <a:pt x="24488" y="0"/>
                </a:lnTo>
                <a:close/>
              </a:path>
            </a:pathLst>
          </a:custGeom>
          <a:solidFill>
            <a:srgbClr val="004F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bg object 298"/>
          <p:cNvSpPr/>
          <p:nvPr/>
        </p:nvSpPr>
        <p:spPr>
          <a:xfrm>
            <a:off x="3826070" y="2720340"/>
            <a:ext cx="24765" cy="110489"/>
          </a:xfrm>
          <a:custGeom>
            <a:avLst/>
            <a:gdLst/>
            <a:ahLst/>
            <a:cxnLst/>
            <a:rect l="l" t="t" r="r" b="b"/>
            <a:pathLst>
              <a:path w="24764" h="110489">
                <a:moveTo>
                  <a:pt x="24230" y="0"/>
                </a:moveTo>
                <a:lnTo>
                  <a:pt x="4249" y="0"/>
                </a:lnTo>
                <a:lnTo>
                  <a:pt x="0" y="110489"/>
                </a:lnTo>
                <a:lnTo>
                  <a:pt x="19698" y="110489"/>
                </a:lnTo>
                <a:lnTo>
                  <a:pt x="24230" y="0"/>
                </a:lnTo>
                <a:close/>
              </a:path>
            </a:pathLst>
          </a:custGeom>
          <a:solidFill>
            <a:srgbClr val="0050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bg object 299"/>
          <p:cNvSpPr/>
          <p:nvPr/>
        </p:nvSpPr>
        <p:spPr>
          <a:xfrm>
            <a:off x="3822162" y="2821940"/>
            <a:ext cx="24130" cy="110489"/>
          </a:xfrm>
          <a:custGeom>
            <a:avLst/>
            <a:gdLst/>
            <a:ahLst/>
            <a:cxnLst/>
            <a:rect l="l" t="t" r="r" b="b"/>
            <a:pathLst>
              <a:path w="24129" h="110489">
                <a:moveTo>
                  <a:pt x="23970" y="0"/>
                </a:moveTo>
                <a:lnTo>
                  <a:pt x="4249" y="0"/>
                </a:lnTo>
                <a:lnTo>
                  <a:pt x="0" y="110489"/>
                </a:lnTo>
                <a:lnTo>
                  <a:pt x="19437" y="110489"/>
                </a:lnTo>
                <a:lnTo>
                  <a:pt x="23970" y="0"/>
                </a:lnTo>
                <a:close/>
              </a:path>
            </a:pathLst>
          </a:custGeom>
          <a:solidFill>
            <a:srgbClr val="0050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bg object 300"/>
          <p:cNvSpPr/>
          <p:nvPr/>
        </p:nvSpPr>
        <p:spPr>
          <a:xfrm>
            <a:off x="3818303" y="2922269"/>
            <a:ext cx="24130" cy="110489"/>
          </a:xfrm>
          <a:custGeom>
            <a:avLst/>
            <a:gdLst/>
            <a:ahLst/>
            <a:cxnLst/>
            <a:rect l="l" t="t" r="r" b="b"/>
            <a:pathLst>
              <a:path w="24129" h="110489">
                <a:moveTo>
                  <a:pt x="23713" y="0"/>
                </a:moveTo>
                <a:lnTo>
                  <a:pt x="4249" y="0"/>
                </a:lnTo>
                <a:lnTo>
                  <a:pt x="0" y="110489"/>
                </a:lnTo>
                <a:lnTo>
                  <a:pt x="19180" y="110489"/>
                </a:lnTo>
                <a:lnTo>
                  <a:pt x="23713" y="0"/>
                </a:lnTo>
                <a:close/>
              </a:path>
            </a:pathLst>
          </a:custGeom>
          <a:solidFill>
            <a:srgbClr val="005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bg object 301"/>
          <p:cNvSpPr/>
          <p:nvPr/>
        </p:nvSpPr>
        <p:spPr>
          <a:xfrm>
            <a:off x="3815524" y="3022600"/>
            <a:ext cx="22860" cy="110489"/>
          </a:xfrm>
          <a:custGeom>
            <a:avLst/>
            <a:gdLst/>
            <a:ahLst/>
            <a:cxnLst/>
            <a:rect l="l" t="t" r="r" b="b"/>
            <a:pathLst>
              <a:path w="22860" h="110489">
                <a:moveTo>
                  <a:pt x="22376" y="0"/>
                </a:moveTo>
                <a:lnTo>
                  <a:pt x="3170" y="0"/>
                </a:lnTo>
                <a:lnTo>
                  <a:pt x="825" y="60960"/>
                </a:lnTo>
                <a:lnTo>
                  <a:pt x="0" y="110489"/>
                </a:lnTo>
                <a:lnTo>
                  <a:pt x="19050" y="110489"/>
                </a:lnTo>
                <a:lnTo>
                  <a:pt x="19875" y="60960"/>
                </a:lnTo>
                <a:lnTo>
                  <a:pt x="22376" y="0"/>
                </a:lnTo>
                <a:close/>
              </a:path>
            </a:pathLst>
          </a:custGeom>
          <a:solidFill>
            <a:srgbClr val="0051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bg object 302"/>
          <p:cNvSpPr/>
          <p:nvPr/>
        </p:nvSpPr>
        <p:spPr>
          <a:xfrm>
            <a:off x="3813831" y="312420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20891" y="0"/>
                </a:moveTo>
                <a:lnTo>
                  <a:pt x="1841" y="0"/>
                </a:lnTo>
                <a:lnTo>
                  <a:pt x="0" y="110489"/>
                </a:lnTo>
                <a:lnTo>
                  <a:pt x="19050" y="110489"/>
                </a:lnTo>
                <a:lnTo>
                  <a:pt x="20891" y="0"/>
                </a:lnTo>
                <a:close/>
              </a:path>
            </a:pathLst>
          </a:custGeom>
          <a:solidFill>
            <a:srgbClr val="0052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bg object 303"/>
          <p:cNvSpPr/>
          <p:nvPr/>
        </p:nvSpPr>
        <p:spPr>
          <a:xfrm>
            <a:off x="3812158" y="322452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20891" y="0"/>
                </a:moveTo>
                <a:lnTo>
                  <a:pt x="1841" y="0"/>
                </a:lnTo>
                <a:lnTo>
                  <a:pt x="0" y="110490"/>
                </a:lnTo>
                <a:lnTo>
                  <a:pt x="19050" y="110490"/>
                </a:lnTo>
                <a:lnTo>
                  <a:pt x="20891" y="0"/>
                </a:lnTo>
                <a:close/>
              </a:path>
            </a:pathLst>
          </a:custGeom>
          <a:solidFill>
            <a:srgbClr val="0052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bg object 304"/>
          <p:cNvSpPr/>
          <p:nvPr/>
        </p:nvSpPr>
        <p:spPr>
          <a:xfrm>
            <a:off x="3810486" y="332485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20891" y="0"/>
                </a:moveTo>
                <a:lnTo>
                  <a:pt x="1841" y="0"/>
                </a:lnTo>
                <a:lnTo>
                  <a:pt x="0" y="110489"/>
                </a:lnTo>
                <a:lnTo>
                  <a:pt x="19050" y="110489"/>
                </a:lnTo>
                <a:lnTo>
                  <a:pt x="20891" y="0"/>
                </a:lnTo>
                <a:close/>
              </a:path>
            </a:pathLst>
          </a:custGeom>
          <a:solidFill>
            <a:srgbClr val="0053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bg object 305"/>
          <p:cNvSpPr/>
          <p:nvPr/>
        </p:nvSpPr>
        <p:spPr>
          <a:xfrm>
            <a:off x="3808814" y="342518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20891" y="0"/>
                </a:moveTo>
                <a:lnTo>
                  <a:pt x="1841" y="0"/>
                </a:lnTo>
                <a:lnTo>
                  <a:pt x="0" y="110489"/>
                </a:lnTo>
                <a:lnTo>
                  <a:pt x="19050" y="110489"/>
                </a:lnTo>
                <a:lnTo>
                  <a:pt x="20891" y="0"/>
                </a:lnTo>
                <a:close/>
              </a:path>
            </a:pathLst>
          </a:custGeom>
          <a:solidFill>
            <a:srgbClr val="005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bg object 306"/>
          <p:cNvSpPr/>
          <p:nvPr/>
        </p:nvSpPr>
        <p:spPr>
          <a:xfrm>
            <a:off x="3807635" y="3526789"/>
            <a:ext cx="19685" cy="110489"/>
          </a:xfrm>
          <a:custGeom>
            <a:avLst/>
            <a:gdLst/>
            <a:ahLst/>
            <a:cxnLst/>
            <a:rect l="l" t="t" r="r" b="b"/>
            <a:pathLst>
              <a:path w="19685" h="110489">
                <a:moveTo>
                  <a:pt x="0" y="110489"/>
                </a:moveTo>
                <a:lnTo>
                  <a:pt x="19625" y="110489"/>
                </a:lnTo>
                <a:lnTo>
                  <a:pt x="19625" y="0"/>
                </a:ln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0054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bg object 307"/>
          <p:cNvSpPr/>
          <p:nvPr/>
        </p:nvSpPr>
        <p:spPr>
          <a:xfrm>
            <a:off x="3807635" y="362712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47" y="0"/>
                </a:moveTo>
                <a:lnTo>
                  <a:pt x="0" y="0"/>
                </a:lnTo>
                <a:lnTo>
                  <a:pt x="1909" y="110489"/>
                </a:lnTo>
                <a:lnTo>
                  <a:pt x="20924" y="110489"/>
                </a:lnTo>
                <a:lnTo>
                  <a:pt x="19047" y="0"/>
                </a:lnTo>
                <a:close/>
              </a:path>
            </a:pathLst>
          </a:custGeom>
          <a:solidFill>
            <a:srgbClr val="005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bg object 308"/>
          <p:cNvSpPr/>
          <p:nvPr/>
        </p:nvSpPr>
        <p:spPr>
          <a:xfrm>
            <a:off x="3809391" y="372872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9017" y="0"/>
                </a:moveTo>
                <a:lnTo>
                  <a:pt x="0" y="0"/>
                </a:lnTo>
                <a:lnTo>
                  <a:pt x="1909" y="110489"/>
                </a:lnTo>
                <a:lnTo>
                  <a:pt x="20894" y="110489"/>
                </a:lnTo>
                <a:lnTo>
                  <a:pt x="19017" y="0"/>
                </a:lnTo>
                <a:close/>
              </a:path>
            </a:pathLst>
          </a:custGeom>
          <a:solidFill>
            <a:srgbClr val="0055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bg object 309"/>
          <p:cNvSpPr/>
          <p:nvPr/>
        </p:nvSpPr>
        <p:spPr>
          <a:xfrm>
            <a:off x="3811125" y="3829050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8987" y="0"/>
                </a:moveTo>
                <a:lnTo>
                  <a:pt x="0" y="0"/>
                </a:lnTo>
                <a:lnTo>
                  <a:pt x="1909" y="110489"/>
                </a:lnTo>
                <a:lnTo>
                  <a:pt x="20864" y="110489"/>
                </a:lnTo>
                <a:lnTo>
                  <a:pt x="18987" y="0"/>
                </a:lnTo>
                <a:close/>
              </a:path>
            </a:pathLst>
          </a:custGeom>
          <a:solidFill>
            <a:srgbClr val="005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bg object 310"/>
          <p:cNvSpPr/>
          <p:nvPr/>
        </p:nvSpPr>
        <p:spPr>
          <a:xfrm>
            <a:off x="3812859" y="392937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8958" y="0"/>
                </a:moveTo>
                <a:lnTo>
                  <a:pt x="0" y="0"/>
                </a:lnTo>
                <a:lnTo>
                  <a:pt x="1909" y="110490"/>
                </a:lnTo>
                <a:lnTo>
                  <a:pt x="20835" y="110490"/>
                </a:lnTo>
                <a:lnTo>
                  <a:pt x="18958" y="0"/>
                </a:lnTo>
                <a:close/>
              </a:path>
            </a:pathLst>
          </a:custGeom>
          <a:solidFill>
            <a:srgbClr val="0056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bg object 311"/>
          <p:cNvSpPr/>
          <p:nvPr/>
        </p:nvSpPr>
        <p:spPr>
          <a:xfrm>
            <a:off x="3814616" y="4030979"/>
            <a:ext cx="20955" cy="110489"/>
          </a:xfrm>
          <a:custGeom>
            <a:avLst/>
            <a:gdLst/>
            <a:ahLst/>
            <a:cxnLst/>
            <a:rect l="l" t="t" r="r" b="b"/>
            <a:pathLst>
              <a:path w="20954" h="110489">
                <a:moveTo>
                  <a:pt x="18928" y="0"/>
                </a:moveTo>
                <a:lnTo>
                  <a:pt x="0" y="0"/>
                </a:lnTo>
                <a:lnTo>
                  <a:pt x="1734" y="100330"/>
                </a:lnTo>
                <a:lnTo>
                  <a:pt x="1939" y="110490"/>
                </a:lnTo>
                <a:lnTo>
                  <a:pt x="20810" y="110490"/>
                </a:lnTo>
                <a:lnTo>
                  <a:pt x="18928" y="0"/>
                </a:lnTo>
                <a:close/>
              </a:path>
            </a:pathLst>
          </a:custGeom>
          <a:solidFill>
            <a:srgbClr val="0056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bg object 312"/>
          <p:cNvSpPr/>
          <p:nvPr/>
        </p:nvSpPr>
        <p:spPr>
          <a:xfrm>
            <a:off x="3816350" y="4131309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8898" y="0"/>
                </a:moveTo>
                <a:lnTo>
                  <a:pt x="0" y="0"/>
                </a:lnTo>
                <a:lnTo>
                  <a:pt x="2232" y="110489"/>
                </a:lnTo>
                <a:lnTo>
                  <a:pt x="21139" y="110489"/>
                </a:lnTo>
                <a:lnTo>
                  <a:pt x="19050" y="8889"/>
                </a:lnTo>
                <a:lnTo>
                  <a:pt x="18898" y="0"/>
                </a:lnTo>
                <a:close/>
              </a:path>
            </a:pathLst>
          </a:custGeom>
          <a:solidFill>
            <a:srgbClr val="0057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bg object 313"/>
          <p:cNvSpPr/>
          <p:nvPr/>
        </p:nvSpPr>
        <p:spPr>
          <a:xfrm>
            <a:off x="3818376" y="4231639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8903" y="0"/>
                </a:moveTo>
                <a:lnTo>
                  <a:pt x="0" y="0"/>
                </a:lnTo>
                <a:lnTo>
                  <a:pt x="2232" y="110490"/>
                </a:lnTo>
                <a:lnTo>
                  <a:pt x="21175" y="110490"/>
                </a:lnTo>
                <a:lnTo>
                  <a:pt x="18903" y="0"/>
                </a:lnTo>
                <a:close/>
              </a:path>
            </a:pathLst>
          </a:custGeom>
          <a:solidFill>
            <a:srgbClr val="005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bg object 314"/>
          <p:cNvSpPr/>
          <p:nvPr/>
        </p:nvSpPr>
        <p:spPr>
          <a:xfrm>
            <a:off x="3820429" y="4333239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8940" y="0"/>
                </a:moveTo>
                <a:lnTo>
                  <a:pt x="0" y="0"/>
                </a:lnTo>
                <a:lnTo>
                  <a:pt x="2232" y="110490"/>
                </a:lnTo>
                <a:lnTo>
                  <a:pt x="21212" y="110490"/>
                </a:lnTo>
                <a:lnTo>
                  <a:pt x="18940" y="0"/>
                </a:lnTo>
                <a:close/>
              </a:path>
            </a:pathLst>
          </a:custGeom>
          <a:solidFill>
            <a:srgbClr val="0058B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bg object 315"/>
          <p:cNvSpPr/>
          <p:nvPr/>
        </p:nvSpPr>
        <p:spPr>
          <a:xfrm>
            <a:off x="3822456" y="4433570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8977" y="0"/>
                </a:moveTo>
                <a:lnTo>
                  <a:pt x="0" y="0"/>
                </a:lnTo>
                <a:lnTo>
                  <a:pt x="2232" y="110489"/>
                </a:lnTo>
                <a:lnTo>
                  <a:pt x="21249" y="110489"/>
                </a:lnTo>
                <a:lnTo>
                  <a:pt x="18977" y="0"/>
                </a:lnTo>
                <a:close/>
              </a:path>
            </a:pathLst>
          </a:custGeom>
          <a:solidFill>
            <a:srgbClr val="0058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bg object 316"/>
          <p:cNvSpPr/>
          <p:nvPr/>
        </p:nvSpPr>
        <p:spPr>
          <a:xfrm>
            <a:off x="3824508" y="4535170"/>
            <a:ext cx="21590" cy="110489"/>
          </a:xfrm>
          <a:custGeom>
            <a:avLst/>
            <a:gdLst/>
            <a:ahLst/>
            <a:cxnLst/>
            <a:rect l="l" t="t" r="r" b="b"/>
            <a:pathLst>
              <a:path w="21589" h="110489">
                <a:moveTo>
                  <a:pt x="19013" y="0"/>
                </a:moveTo>
                <a:lnTo>
                  <a:pt x="0" y="0"/>
                </a:lnTo>
                <a:lnTo>
                  <a:pt x="2001" y="99059"/>
                </a:lnTo>
                <a:lnTo>
                  <a:pt x="2458" y="110489"/>
                </a:lnTo>
                <a:lnTo>
                  <a:pt x="21498" y="110489"/>
                </a:lnTo>
                <a:lnTo>
                  <a:pt x="21051" y="99059"/>
                </a:lnTo>
                <a:lnTo>
                  <a:pt x="19013" y="0"/>
                </a:lnTo>
                <a:close/>
              </a:path>
            </a:pathLst>
          </a:custGeom>
          <a:solidFill>
            <a:srgbClr val="0059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bg object 317"/>
          <p:cNvSpPr/>
          <p:nvPr/>
        </p:nvSpPr>
        <p:spPr>
          <a:xfrm>
            <a:off x="3826560" y="4635500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5" h="110489">
                <a:moveTo>
                  <a:pt x="19048" y="0"/>
                </a:moveTo>
                <a:lnTo>
                  <a:pt x="0" y="0"/>
                </a:lnTo>
                <a:lnTo>
                  <a:pt x="4419" y="110489"/>
                </a:lnTo>
                <a:lnTo>
                  <a:pt x="23376" y="110489"/>
                </a:lnTo>
                <a:lnTo>
                  <a:pt x="19048" y="0"/>
                </a:lnTo>
                <a:close/>
              </a:path>
            </a:pathLst>
          </a:custGeom>
          <a:solidFill>
            <a:srgbClr val="0059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bg object 318"/>
          <p:cNvSpPr/>
          <p:nvPr/>
        </p:nvSpPr>
        <p:spPr>
          <a:xfrm>
            <a:off x="3830574" y="4735829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5" h="110489">
                <a:moveTo>
                  <a:pt x="18965" y="0"/>
                </a:moveTo>
                <a:lnTo>
                  <a:pt x="0" y="0"/>
                </a:lnTo>
                <a:lnTo>
                  <a:pt x="4419" y="110490"/>
                </a:lnTo>
                <a:lnTo>
                  <a:pt x="23292" y="110490"/>
                </a:lnTo>
                <a:lnTo>
                  <a:pt x="18965" y="0"/>
                </a:lnTo>
                <a:close/>
              </a:path>
            </a:pathLst>
          </a:custGeom>
          <a:solidFill>
            <a:srgbClr val="005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bg object 319"/>
          <p:cNvSpPr/>
          <p:nvPr/>
        </p:nvSpPr>
        <p:spPr>
          <a:xfrm>
            <a:off x="3834638" y="4837429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5" h="110489">
                <a:moveTo>
                  <a:pt x="18880" y="0"/>
                </a:moveTo>
                <a:lnTo>
                  <a:pt x="0" y="0"/>
                </a:lnTo>
                <a:lnTo>
                  <a:pt x="4419" y="110490"/>
                </a:lnTo>
                <a:lnTo>
                  <a:pt x="23207" y="110490"/>
                </a:lnTo>
                <a:lnTo>
                  <a:pt x="18880" y="0"/>
                </a:lnTo>
                <a:close/>
              </a:path>
            </a:pathLst>
          </a:custGeom>
          <a:solidFill>
            <a:srgbClr val="005A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bg object 320"/>
          <p:cNvSpPr/>
          <p:nvPr/>
        </p:nvSpPr>
        <p:spPr>
          <a:xfrm>
            <a:off x="3838651" y="4937759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5" h="110489">
                <a:moveTo>
                  <a:pt x="18796" y="0"/>
                </a:moveTo>
                <a:lnTo>
                  <a:pt x="0" y="0"/>
                </a:lnTo>
                <a:lnTo>
                  <a:pt x="4419" y="110489"/>
                </a:lnTo>
                <a:lnTo>
                  <a:pt x="23123" y="110489"/>
                </a:lnTo>
                <a:lnTo>
                  <a:pt x="18796" y="0"/>
                </a:lnTo>
                <a:close/>
              </a:path>
            </a:pathLst>
          </a:custGeom>
          <a:solidFill>
            <a:srgbClr val="005B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bg object 321"/>
          <p:cNvSpPr/>
          <p:nvPr/>
        </p:nvSpPr>
        <p:spPr>
          <a:xfrm>
            <a:off x="3842664" y="5038089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5" h="110489">
                <a:moveTo>
                  <a:pt x="18712" y="0"/>
                </a:moveTo>
                <a:lnTo>
                  <a:pt x="0" y="0"/>
                </a:lnTo>
                <a:lnTo>
                  <a:pt x="2895" y="72390"/>
                </a:lnTo>
                <a:lnTo>
                  <a:pt x="4448" y="110490"/>
                </a:lnTo>
                <a:lnTo>
                  <a:pt x="23109" y="110490"/>
                </a:lnTo>
                <a:lnTo>
                  <a:pt x="21945" y="82550"/>
                </a:lnTo>
                <a:lnTo>
                  <a:pt x="18712" y="0"/>
                </a:lnTo>
                <a:close/>
              </a:path>
            </a:pathLst>
          </a:custGeom>
          <a:solidFill>
            <a:srgbClr val="005B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bg object 322"/>
          <p:cNvSpPr/>
          <p:nvPr/>
        </p:nvSpPr>
        <p:spPr>
          <a:xfrm>
            <a:off x="3846750" y="5139689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5" h="110489">
                <a:moveTo>
                  <a:pt x="18653" y="0"/>
                </a:moveTo>
                <a:lnTo>
                  <a:pt x="0" y="0"/>
                </a:lnTo>
                <a:lnTo>
                  <a:pt x="4503" y="110490"/>
                </a:lnTo>
                <a:lnTo>
                  <a:pt x="23256" y="110490"/>
                </a:lnTo>
                <a:lnTo>
                  <a:pt x="18653" y="0"/>
                </a:lnTo>
                <a:close/>
              </a:path>
            </a:pathLst>
          </a:custGeom>
          <a:solidFill>
            <a:srgbClr val="005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bg object 323"/>
          <p:cNvSpPr/>
          <p:nvPr/>
        </p:nvSpPr>
        <p:spPr>
          <a:xfrm>
            <a:off x="3850840" y="5240020"/>
            <a:ext cx="23495" cy="110489"/>
          </a:xfrm>
          <a:custGeom>
            <a:avLst/>
            <a:gdLst/>
            <a:ahLst/>
            <a:cxnLst/>
            <a:rect l="l" t="t" r="r" b="b"/>
            <a:pathLst>
              <a:path w="23495" h="110489">
                <a:moveTo>
                  <a:pt x="18744" y="0"/>
                </a:moveTo>
                <a:lnTo>
                  <a:pt x="0" y="0"/>
                </a:lnTo>
                <a:lnTo>
                  <a:pt x="4503" y="110489"/>
                </a:lnTo>
                <a:lnTo>
                  <a:pt x="23347" y="110489"/>
                </a:lnTo>
                <a:lnTo>
                  <a:pt x="18744" y="0"/>
                </a:lnTo>
                <a:close/>
              </a:path>
            </a:pathLst>
          </a:custGeom>
          <a:solidFill>
            <a:srgbClr val="005C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bg object 324"/>
          <p:cNvSpPr/>
          <p:nvPr/>
        </p:nvSpPr>
        <p:spPr>
          <a:xfrm>
            <a:off x="3854929" y="5340350"/>
            <a:ext cx="23495" cy="111760"/>
          </a:xfrm>
          <a:custGeom>
            <a:avLst/>
            <a:gdLst/>
            <a:ahLst/>
            <a:cxnLst/>
            <a:rect l="l" t="t" r="r" b="b"/>
            <a:pathLst>
              <a:path w="23495" h="111760">
                <a:moveTo>
                  <a:pt x="18834" y="0"/>
                </a:moveTo>
                <a:lnTo>
                  <a:pt x="0" y="0"/>
                </a:lnTo>
                <a:lnTo>
                  <a:pt x="4555" y="111759"/>
                </a:lnTo>
                <a:lnTo>
                  <a:pt x="23491" y="111759"/>
                </a:lnTo>
                <a:lnTo>
                  <a:pt x="18834" y="0"/>
                </a:lnTo>
                <a:close/>
              </a:path>
            </a:pathLst>
          </a:custGeom>
          <a:solidFill>
            <a:srgbClr val="005D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bg object 325"/>
          <p:cNvSpPr/>
          <p:nvPr/>
        </p:nvSpPr>
        <p:spPr>
          <a:xfrm>
            <a:off x="3859071" y="5441950"/>
            <a:ext cx="24130" cy="110489"/>
          </a:xfrm>
          <a:custGeom>
            <a:avLst/>
            <a:gdLst/>
            <a:ahLst/>
            <a:cxnLst/>
            <a:rect l="l" t="t" r="r" b="b"/>
            <a:pathLst>
              <a:path w="24129" h="110489">
                <a:moveTo>
                  <a:pt x="18926" y="0"/>
                </a:moveTo>
                <a:lnTo>
                  <a:pt x="0" y="0"/>
                </a:lnTo>
                <a:lnTo>
                  <a:pt x="4503" y="110490"/>
                </a:lnTo>
                <a:lnTo>
                  <a:pt x="23530" y="110490"/>
                </a:lnTo>
                <a:lnTo>
                  <a:pt x="18926" y="0"/>
                </a:lnTo>
                <a:close/>
              </a:path>
            </a:pathLst>
          </a:custGeom>
          <a:solidFill>
            <a:srgbClr val="005D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bg object 326"/>
          <p:cNvSpPr/>
          <p:nvPr/>
        </p:nvSpPr>
        <p:spPr>
          <a:xfrm>
            <a:off x="3863160" y="5542279"/>
            <a:ext cx="27305" cy="110489"/>
          </a:xfrm>
          <a:custGeom>
            <a:avLst/>
            <a:gdLst/>
            <a:ahLst/>
            <a:cxnLst/>
            <a:rect l="l" t="t" r="r" b="b"/>
            <a:pathLst>
              <a:path w="27304" h="110489">
                <a:moveTo>
                  <a:pt x="19017" y="0"/>
                </a:moveTo>
                <a:lnTo>
                  <a:pt x="0" y="0"/>
                </a:lnTo>
                <a:lnTo>
                  <a:pt x="1449" y="35560"/>
                </a:lnTo>
                <a:lnTo>
                  <a:pt x="7640" y="110490"/>
                </a:lnTo>
                <a:lnTo>
                  <a:pt x="26690" y="110490"/>
                </a:lnTo>
                <a:lnTo>
                  <a:pt x="20499" y="35560"/>
                </a:lnTo>
                <a:lnTo>
                  <a:pt x="19017" y="0"/>
                </a:lnTo>
                <a:close/>
              </a:path>
            </a:pathLst>
          </a:custGeom>
          <a:solidFill>
            <a:srgbClr val="005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bg object 327"/>
          <p:cNvSpPr/>
          <p:nvPr/>
        </p:nvSpPr>
        <p:spPr>
          <a:xfrm>
            <a:off x="3870066" y="5643879"/>
            <a:ext cx="28575" cy="110489"/>
          </a:xfrm>
          <a:custGeom>
            <a:avLst/>
            <a:gdLst/>
            <a:ahLst/>
            <a:cxnLst/>
            <a:rect l="l" t="t" r="r" b="b"/>
            <a:pathLst>
              <a:path w="28575" h="110489">
                <a:moveTo>
                  <a:pt x="19050" y="0"/>
                </a:moveTo>
                <a:lnTo>
                  <a:pt x="0" y="0"/>
                </a:lnTo>
                <a:lnTo>
                  <a:pt x="9128" y="110490"/>
                </a:lnTo>
                <a:lnTo>
                  <a:pt x="28178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bg object 328"/>
          <p:cNvSpPr/>
          <p:nvPr/>
        </p:nvSpPr>
        <p:spPr>
          <a:xfrm>
            <a:off x="3878355" y="5744209"/>
            <a:ext cx="28575" cy="110489"/>
          </a:xfrm>
          <a:custGeom>
            <a:avLst/>
            <a:gdLst/>
            <a:ahLst/>
            <a:cxnLst/>
            <a:rect l="l" t="t" r="r" b="b"/>
            <a:pathLst>
              <a:path w="28575" h="110489">
                <a:moveTo>
                  <a:pt x="19050" y="0"/>
                </a:moveTo>
                <a:lnTo>
                  <a:pt x="0" y="0"/>
                </a:lnTo>
                <a:lnTo>
                  <a:pt x="9128" y="110489"/>
                </a:lnTo>
                <a:lnTo>
                  <a:pt x="28178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5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bg object 329"/>
          <p:cNvSpPr/>
          <p:nvPr/>
        </p:nvSpPr>
        <p:spPr>
          <a:xfrm>
            <a:off x="3886645" y="5844539"/>
            <a:ext cx="28575" cy="110489"/>
          </a:xfrm>
          <a:custGeom>
            <a:avLst/>
            <a:gdLst/>
            <a:ahLst/>
            <a:cxnLst/>
            <a:rect l="l" t="t" r="r" b="b"/>
            <a:pathLst>
              <a:path w="28575" h="110489">
                <a:moveTo>
                  <a:pt x="19050" y="0"/>
                </a:moveTo>
                <a:lnTo>
                  <a:pt x="0" y="0"/>
                </a:lnTo>
                <a:lnTo>
                  <a:pt x="9128" y="110490"/>
                </a:lnTo>
                <a:lnTo>
                  <a:pt x="28178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5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bg object 330"/>
          <p:cNvSpPr/>
          <p:nvPr/>
        </p:nvSpPr>
        <p:spPr>
          <a:xfrm>
            <a:off x="3895039" y="5946139"/>
            <a:ext cx="29845" cy="110489"/>
          </a:xfrm>
          <a:custGeom>
            <a:avLst/>
            <a:gdLst/>
            <a:ahLst/>
            <a:cxnLst/>
            <a:rect l="l" t="t" r="r" b="b"/>
            <a:pathLst>
              <a:path w="29845" h="110489">
                <a:moveTo>
                  <a:pt x="19050" y="0"/>
                </a:moveTo>
                <a:lnTo>
                  <a:pt x="0" y="0"/>
                </a:lnTo>
                <a:lnTo>
                  <a:pt x="6400" y="77470"/>
                </a:lnTo>
                <a:lnTo>
                  <a:pt x="10202" y="110490"/>
                </a:lnTo>
                <a:lnTo>
                  <a:pt x="29252" y="110490"/>
                </a:lnTo>
                <a:lnTo>
                  <a:pt x="25450" y="77470"/>
                </a:lnTo>
                <a:lnTo>
                  <a:pt x="19050" y="0"/>
                </a:lnTo>
                <a:close/>
              </a:path>
            </a:pathLst>
          </a:custGeom>
          <a:solidFill>
            <a:srgbClr val="0060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bg object 331"/>
          <p:cNvSpPr/>
          <p:nvPr/>
        </p:nvSpPr>
        <p:spPr>
          <a:xfrm>
            <a:off x="3904072" y="6046470"/>
            <a:ext cx="32384" cy="110489"/>
          </a:xfrm>
          <a:custGeom>
            <a:avLst/>
            <a:gdLst/>
            <a:ahLst/>
            <a:cxnLst/>
            <a:rect l="l" t="t" r="r" b="b"/>
            <a:pathLst>
              <a:path w="32385" h="110489">
                <a:moveTo>
                  <a:pt x="19050" y="0"/>
                </a:moveTo>
                <a:lnTo>
                  <a:pt x="0" y="0"/>
                </a:lnTo>
                <a:lnTo>
                  <a:pt x="12723" y="110489"/>
                </a:lnTo>
                <a:lnTo>
                  <a:pt x="31773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60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bg object 332"/>
          <p:cNvSpPr/>
          <p:nvPr/>
        </p:nvSpPr>
        <p:spPr>
          <a:xfrm>
            <a:off x="3915625" y="6146800"/>
            <a:ext cx="32384" cy="110489"/>
          </a:xfrm>
          <a:custGeom>
            <a:avLst/>
            <a:gdLst/>
            <a:ahLst/>
            <a:cxnLst/>
            <a:rect l="l" t="t" r="r" b="b"/>
            <a:pathLst>
              <a:path w="32385" h="110489">
                <a:moveTo>
                  <a:pt x="19050" y="0"/>
                </a:moveTo>
                <a:lnTo>
                  <a:pt x="0" y="0"/>
                </a:lnTo>
                <a:lnTo>
                  <a:pt x="12723" y="110490"/>
                </a:lnTo>
                <a:lnTo>
                  <a:pt x="31773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1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bg object 333"/>
          <p:cNvSpPr/>
          <p:nvPr/>
        </p:nvSpPr>
        <p:spPr>
          <a:xfrm>
            <a:off x="3927325" y="6248400"/>
            <a:ext cx="32384" cy="110489"/>
          </a:xfrm>
          <a:custGeom>
            <a:avLst/>
            <a:gdLst/>
            <a:ahLst/>
            <a:cxnLst/>
            <a:rect l="l" t="t" r="r" b="b"/>
            <a:pathLst>
              <a:path w="32385" h="110489">
                <a:moveTo>
                  <a:pt x="19050" y="0"/>
                </a:moveTo>
                <a:lnTo>
                  <a:pt x="0" y="0"/>
                </a:lnTo>
                <a:lnTo>
                  <a:pt x="12723" y="110490"/>
                </a:lnTo>
                <a:lnTo>
                  <a:pt x="31773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bg object 334"/>
          <p:cNvSpPr/>
          <p:nvPr/>
        </p:nvSpPr>
        <p:spPr>
          <a:xfrm>
            <a:off x="3938877" y="6348729"/>
            <a:ext cx="32384" cy="110489"/>
          </a:xfrm>
          <a:custGeom>
            <a:avLst/>
            <a:gdLst/>
            <a:ahLst/>
            <a:cxnLst/>
            <a:rect l="l" t="t" r="r" b="b"/>
            <a:pathLst>
              <a:path w="32385" h="110489">
                <a:moveTo>
                  <a:pt x="19050" y="0"/>
                </a:moveTo>
                <a:lnTo>
                  <a:pt x="0" y="0"/>
                </a:lnTo>
                <a:lnTo>
                  <a:pt x="10821" y="93980"/>
                </a:lnTo>
                <a:lnTo>
                  <a:pt x="13122" y="110490"/>
                </a:lnTo>
                <a:lnTo>
                  <a:pt x="32172" y="110490"/>
                </a:lnTo>
                <a:lnTo>
                  <a:pt x="29871" y="93980"/>
                </a:lnTo>
                <a:lnTo>
                  <a:pt x="19050" y="0"/>
                </a:lnTo>
                <a:close/>
              </a:path>
            </a:pathLst>
          </a:custGeom>
          <a:solidFill>
            <a:srgbClr val="006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bg object 335"/>
          <p:cNvSpPr/>
          <p:nvPr/>
        </p:nvSpPr>
        <p:spPr>
          <a:xfrm>
            <a:off x="3950761" y="6450329"/>
            <a:ext cx="34925" cy="110489"/>
          </a:xfrm>
          <a:custGeom>
            <a:avLst/>
            <a:gdLst/>
            <a:ahLst/>
            <a:cxnLst/>
            <a:rect l="l" t="t" r="r" b="b"/>
            <a:pathLst>
              <a:path w="34925" h="110490">
                <a:moveTo>
                  <a:pt x="19050" y="0"/>
                </a:moveTo>
                <a:lnTo>
                  <a:pt x="0" y="0"/>
                </a:lnTo>
                <a:lnTo>
                  <a:pt x="15393" y="110490"/>
                </a:lnTo>
                <a:lnTo>
                  <a:pt x="34443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2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bg object 336"/>
          <p:cNvSpPr/>
          <p:nvPr/>
        </p:nvSpPr>
        <p:spPr>
          <a:xfrm>
            <a:off x="3964739" y="6550660"/>
            <a:ext cx="34925" cy="110489"/>
          </a:xfrm>
          <a:custGeom>
            <a:avLst/>
            <a:gdLst/>
            <a:ahLst/>
            <a:cxnLst/>
            <a:rect l="l" t="t" r="r" b="b"/>
            <a:pathLst>
              <a:path w="34925" h="110490">
                <a:moveTo>
                  <a:pt x="19050" y="0"/>
                </a:moveTo>
                <a:lnTo>
                  <a:pt x="0" y="0"/>
                </a:lnTo>
                <a:lnTo>
                  <a:pt x="15393" y="110490"/>
                </a:lnTo>
                <a:lnTo>
                  <a:pt x="34443" y="110490"/>
                </a:lnTo>
                <a:lnTo>
                  <a:pt x="19050" y="0"/>
                </a:lnTo>
                <a:close/>
              </a:path>
            </a:pathLst>
          </a:custGeom>
          <a:solidFill>
            <a:srgbClr val="0063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bg object 337"/>
          <p:cNvSpPr/>
          <p:nvPr/>
        </p:nvSpPr>
        <p:spPr>
          <a:xfrm>
            <a:off x="3978717" y="6650989"/>
            <a:ext cx="34925" cy="110489"/>
          </a:xfrm>
          <a:custGeom>
            <a:avLst/>
            <a:gdLst/>
            <a:ahLst/>
            <a:cxnLst/>
            <a:rect l="l" t="t" r="r" b="b"/>
            <a:pathLst>
              <a:path w="34925" h="110490">
                <a:moveTo>
                  <a:pt x="19050" y="0"/>
                </a:moveTo>
                <a:lnTo>
                  <a:pt x="0" y="0"/>
                </a:lnTo>
                <a:lnTo>
                  <a:pt x="15393" y="110489"/>
                </a:lnTo>
                <a:lnTo>
                  <a:pt x="34443" y="110489"/>
                </a:lnTo>
                <a:lnTo>
                  <a:pt x="19050" y="0"/>
                </a:lnTo>
                <a:close/>
              </a:path>
            </a:pathLst>
          </a:custGeom>
          <a:solidFill>
            <a:srgbClr val="0063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bg object 338"/>
          <p:cNvSpPr/>
          <p:nvPr/>
        </p:nvSpPr>
        <p:spPr>
          <a:xfrm>
            <a:off x="3992872" y="6752589"/>
            <a:ext cx="33655" cy="100330"/>
          </a:xfrm>
          <a:custGeom>
            <a:avLst/>
            <a:gdLst/>
            <a:ahLst/>
            <a:cxnLst/>
            <a:rect l="l" t="t" r="r" b="b"/>
            <a:pathLst>
              <a:path w="33654" h="100329">
                <a:moveTo>
                  <a:pt x="19050" y="0"/>
                </a:moveTo>
                <a:lnTo>
                  <a:pt x="0" y="0"/>
                </a:lnTo>
                <a:lnTo>
                  <a:pt x="13977" y="100329"/>
                </a:lnTo>
                <a:lnTo>
                  <a:pt x="33027" y="100329"/>
                </a:lnTo>
                <a:lnTo>
                  <a:pt x="19050" y="0"/>
                </a:lnTo>
                <a:close/>
              </a:path>
            </a:pathLst>
          </a:custGeom>
          <a:solidFill>
            <a:srgbClr val="0064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bg object 339"/>
          <p:cNvSpPr/>
          <p:nvPr/>
        </p:nvSpPr>
        <p:spPr>
          <a:xfrm>
            <a:off x="5330189" y="0"/>
            <a:ext cx="3813810" cy="6852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0" name="bg object 340"/>
          <p:cNvSpPr/>
          <p:nvPr/>
        </p:nvSpPr>
        <p:spPr>
          <a:xfrm>
            <a:off x="8890" y="0"/>
            <a:ext cx="3589020" cy="6852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1" name="bg object 341"/>
          <p:cNvSpPr/>
          <p:nvPr/>
        </p:nvSpPr>
        <p:spPr>
          <a:xfrm>
            <a:off x="1270" y="3740150"/>
            <a:ext cx="9141460" cy="623570"/>
          </a:xfrm>
          <a:custGeom>
            <a:avLst/>
            <a:gdLst/>
            <a:ahLst/>
            <a:cxnLst/>
            <a:rect l="l" t="t" r="r" b="b"/>
            <a:pathLst>
              <a:path w="9141460" h="623570">
                <a:moveTo>
                  <a:pt x="0" y="623569"/>
                </a:moveTo>
                <a:lnTo>
                  <a:pt x="9141460" y="623569"/>
                </a:lnTo>
              </a:path>
              <a:path w="9141460" h="623570">
                <a:moveTo>
                  <a:pt x="0" y="0"/>
                </a:moveTo>
                <a:lnTo>
                  <a:pt x="9141460" y="0"/>
                </a:lnTo>
              </a:path>
            </a:pathLst>
          </a:custGeom>
          <a:ln w="15813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bg object 342"/>
          <p:cNvSpPr/>
          <p:nvPr/>
        </p:nvSpPr>
        <p:spPr>
          <a:xfrm>
            <a:off x="1270" y="4987289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 h="0">
                <a:moveTo>
                  <a:pt x="0" y="0"/>
                </a:moveTo>
                <a:lnTo>
                  <a:pt x="9141460" y="0"/>
                </a:lnTo>
              </a:path>
            </a:pathLst>
          </a:custGeom>
          <a:ln w="15813">
            <a:solidFill>
              <a:srgbClr val="003A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bg object 343"/>
          <p:cNvSpPr/>
          <p:nvPr/>
        </p:nvSpPr>
        <p:spPr>
          <a:xfrm>
            <a:off x="1270" y="622299"/>
            <a:ext cx="9141460" cy="2494280"/>
          </a:xfrm>
          <a:custGeom>
            <a:avLst/>
            <a:gdLst/>
            <a:ahLst/>
            <a:cxnLst/>
            <a:rect l="l" t="t" r="r" b="b"/>
            <a:pathLst>
              <a:path w="9141460" h="2494280">
                <a:moveTo>
                  <a:pt x="0" y="622300"/>
                </a:moveTo>
                <a:lnTo>
                  <a:pt x="9141460" y="622300"/>
                </a:lnTo>
              </a:path>
              <a:path w="9141460" h="2494280">
                <a:moveTo>
                  <a:pt x="0" y="2494279"/>
                </a:moveTo>
                <a:lnTo>
                  <a:pt x="9141460" y="2494279"/>
                </a:lnTo>
              </a:path>
              <a:path w="9141460" h="2494280">
                <a:moveTo>
                  <a:pt x="0" y="1869439"/>
                </a:moveTo>
                <a:lnTo>
                  <a:pt x="9141460" y="1869439"/>
                </a:lnTo>
              </a:path>
              <a:path w="9141460" h="2494280">
                <a:moveTo>
                  <a:pt x="0" y="1245870"/>
                </a:moveTo>
                <a:lnTo>
                  <a:pt x="9141460" y="1245870"/>
                </a:lnTo>
              </a:path>
              <a:path w="9141460" h="2494280">
                <a:moveTo>
                  <a:pt x="0" y="0"/>
                </a:moveTo>
                <a:lnTo>
                  <a:pt x="9141460" y="0"/>
                </a:lnTo>
              </a:path>
            </a:pathLst>
          </a:custGeom>
          <a:ln w="15813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bg object 344"/>
          <p:cNvSpPr/>
          <p:nvPr/>
        </p:nvSpPr>
        <p:spPr>
          <a:xfrm>
            <a:off x="1270" y="5612129"/>
            <a:ext cx="9141460" cy="623570"/>
          </a:xfrm>
          <a:custGeom>
            <a:avLst/>
            <a:gdLst/>
            <a:ahLst/>
            <a:cxnLst/>
            <a:rect l="l" t="t" r="r" b="b"/>
            <a:pathLst>
              <a:path w="9141460" h="623570">
                <a:moveTo>
                  <a:pt x="0" y="623570"/>
                </a:moveTo>
                <a:lnTo>
                  <a:pt x="9141460" y="623570"/>
                </a:lnTo>
              </a:path>
              <a:path w="9141460" h="623570">
                <a:moveTo>
                  <a:pt x="0" y="0"/>
                </a:moveTo>
                <a:lnTo>
                  <a:pt x="9141460" y="0"/>
                </a:lnTo>
              </a:path>
            </a:pathLst>
          </a:custGeom>
          <a:ln w="15813">
            <a:solidFill>
              <a:srgbClr val="003A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5479" y="226059"/>
            <a:ext cx="52698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CEB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839" y="1972521"/>
            <a:ext cx="7217409" cy="178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97240" y="6275658"/>
            <a:ext cx="238759" cy="18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1874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6859270"/>
            <a:chOff x="-1270" y="0"/>
            <a:chExt cx="9146540" cy="685927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16839"/>
            </a:xfrm>
            <a:custGeom>
              <a:avLst/>
              <a:gdLst/>
              <a:ahLst/>
              <a:cxnLst/>
              <a:rect l="l" t="t" r="r" b="b"/>
              <a:pathLst>
                <a:path w="9146540" h="116839">
                  <a:moveTo>
                    <a:pt x="9146540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60960"/>
                  </a:lnTo>
                  <a:lnTo>
                    <a:pt x="0" y="116840"/>
                  </a:lnTo>
                  <a:lnTo>
                    <a:pt x="9146540" y="116840"/>
                  </a:lnTo>
                  <a:lnTo>
                    <a:pt x="9146540" y="60960"/>
                  </a:lnTo>
                  <a:lnTo>
                    <a:pt x="9146540" y="558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1270" y="10921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-1270" y="1651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-1270" y="2197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1270" y="2755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-1270" y="33147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-1270" y="3860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-1270" y="44196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-1270" y="4965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-1270" y="55244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B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-1270" y="60706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-1270" y="6629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C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-1270" y="71882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-1270" y="7734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-1270" y="82931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-1270" y="88391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E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-1270" y="93979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-1270" y="99441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2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-1270" y="105029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-1270" y="110616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0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-1270" y="11607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1270" y="121666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1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-1270" y="1271269"/>
              <a:ext cx="9146540" cy="115570"/>
            </a:xfrm>
            <a:custGeom>
              <a:avLst/>
              <a:gdLst/>
              <a:ahLst/>
              <a:cxnLst/>
              <a:rect l="l" t="t" r="r" b="b"/>
              <a:pathLst>
                <a:path w="9146540" h="115569">
                  <a:moveTo>
                    <a:pt x="9146540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60960"/>
                  </a:lnTo>
                  <a:lnTo>
                    <a:pt x="0" y="115570"/>
                  </a:lnTo>
                  <a:lnTo>
                    <a:pt x="9146540" y="115570"/>
                  </a:lnTo>
                  <a:lnTo>
                    <a:pt x="9146540" y="60960"/>
                  </a:lnTo>
                  <a:lnTo>
                    <a:pt x="9146540" y="5588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-1270" y="138176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-1270" y="143764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3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-1270" y="149351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-1270" y="15481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-1270" y="160401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-1270" y="165861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5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-1270" y="171450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-1270" y="17691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6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-1270" y="182499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-1270" y="18796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-1270" y="19354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-1270" y="199135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8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-1270" y="204596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-1270" y="210185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9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-1270" y="21564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A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-1270" y="221234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A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-1270" y="22669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-1270" y="23228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-1270" y="237744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-1270" y="243331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-1270" y="248920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-1270" y="25438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D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-1270" y="259969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E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-1270" y="26543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-1270" y="27101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-1270" y="276479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3F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-1270" y="282066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0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-1270" y="28752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0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-1270" y="29311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1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-1270" y="298704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1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-1270" y="30416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-1270" y="30975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2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-1270" y="315214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-1270" y="320801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-1270" y="32626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-1270" y="33185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-1270" y="337312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-1270" y="34290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-1270" y="34848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-1270" y="35394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-1270" y="35953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-1270" y="36499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-1270" y="37058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-1270" y="37604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-1270" y="38163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-1270" y="38709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-1270" y="39268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-1270" y="398272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-1270" y="40373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-1270" y="40932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-1270" y="414782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-1270" y="42037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-1270" y="42583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-1270" y="43141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-1270" y="43688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-1270" y="44246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-1270" y="448055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-1270" y="45351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-1270" y="45910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-1270" y="46456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-1270" y="47015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-1270" y="47561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-1270" y="48120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-1270" y="48666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-1270" y="492252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-1270" y="497840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-1270" y="50330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-1270" y="50888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-1270" y="51435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-1270" y="51993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-1270" y="52539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-1270" y="53098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-1270" y="53644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-1270" y="54203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-1270" y="547623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-1270" y="55308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-1270" y="55867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-1270" y="56413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-1270" y="569722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-1270" y="57518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-1270" y="580770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-1270" y="586358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-1270" y="591820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-1270" y="59740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-1270" y="602868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-1270" y="608457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-1270" y="613917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-1270" y="619505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-1270" y="625093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-1270" y="630555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9146540" y="609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-1270" y="636142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89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-1270" y="641603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60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-1270" y="6471920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-1270" y="652652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-1270" y="6582410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-1270" y="663828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89"/>
                  </a:lnTo>
                  <a:lnTo>
                    <a:pt x="9146540" y="596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-1270" y="6692899"/>
              <a:ext cx="9146540" cy="60960"/>
            </a:xfrm>
            <a:custGeom>
              <a:avLst/>
              <a:gdLst/>
              <a:ahLst/>
              <a:cxnLst/>
              <a:rect l="l" t="t" r="r" b="b"/>
              <a:pathLst>
                <a:path w="9146540" h="60959">
                  <a:moveTo>
                    <a:pt x="914654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9146540" y="609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-1270" y="6748779"/>
              <a:ext cx="9146540" cy="59690"/>
            </a:xfrm>
            <a:custGeom>
              <a:avLst/>
              <a:gdLst/>
              <a:ahLst/>
              <a:cxnLst/>
              <a:rect l="l" t="t" r="r" b="b"/>
              <a:pathLst>
                <a:path w="9146540" h="5969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0" y="6803389"/>
              <a:ext cx="9144000" cy="54610"/>
            </a:xfrm>
            <a:custGeom>
              <a:avLst/>
              <a:gdLst/>
              <a:ahLst/>
              <a:cxnLst/>
              <a:rect l="l" t="t" r="r" b="b"/>
              <a:pathLst>
                <a:path w="9144000" h="54609">
                  <a:moveTo>
                    <a:pt x="0" y="54609"/>
                  </a:moveTo>
                  <a:lnTo>
                    <a:pt x="0" y="0"/>
                  </a:lnTo>
                  <a:lnTo>
                    <a:pt x="9144000" y="0"/>
                  </a:lnTo>
                  <a:lnTo>
                    <a:pt x="9144000" y="54609"/>
                  </a:lnTo>
                  <a:lnTo>
                    <a:pt x="0" y="54609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4424680" y="0"/>
              <a:ext cx="23495" cy="210820"/>
            </a:xfrm>
            <a:custGeom>
              <a:avLst/>
              <a:gdLst/>
              <a:ahLst/>
              <a:cxnLst/>
              <a:rect l="l" t="t" r="r" b="b"/>
              <a:pathLst>
                <a:path w="23495" h="210820">
                  <a:moveTo>
                    <a:pt x="23202" y="210820"/>
                  </a:moveTo>
                  <a:lnTo>
                    <a:pt x="21805" y="109220"/>
                  </a:lnTo>
                  <a:lnTo>
                    <a:pt x="21691" y="10033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1409" y="100330"/>
                  </a:lnTo>
                  <a:lnTo>
                    <a:pt x="2959" y="210820"/>
                  </a:lnTo>
                  <a:lnTo>
                    <a:pt x="23202" y="21082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4427506" y="20065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20245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1760" y="110490"/>
                  </a:lnTo>
                  <a:lnTo>
                    <a:pt x="20245" y="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4428919" y="30098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90">
                  <a:moveTo>
                    <a:pt x="20208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723" y="110489"/>
                  </a:lnTo>
                  <a:lnTo>
                    <a:pt x="20208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4430350" y="40258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90">
                  <a:moveTo>
                    <a:pt x="20170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686" y="110489"/>
                  </a:lnTo>
                  <a:lnTo>
                    <a:pt x="20170" y="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4431763" y="502920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90">
                  <a:moveTo>
                    <a:pt x="20133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648" y="110489"/>
                  </a:lnTo>
                  <a:lnTo>
                    <a:pt x="20133" y="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4433176" y="60324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90">
                  <a:moveTo>
                    <a:pt x="20096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611" y="110489"/>
                  </a:lnTo>
                  <a:lnTo>
                    <a:pt x="20096" y="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4434607" y="70484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90">
                  <a:moveTo>
                    <a:pt x="20058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573" y="110489"/>
                  </a:lnTo>
                  <a:lnTo>
                    <a:pt x="20058" y="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4436020" y="80517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90">
                  <a:moveTo>
                    <a:pt x="20021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1536" y="110490"/>
                  </a:lnTo>
                  <a:lnTo>
                    <a:pt x="20021" y="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437433" y="905510"/>
              <a:ext cx="21590" cy="111760"/>
            </a:xfrm>
            <a:custGeom>
              <a:avLst/>
              <a:gdLst/>
              <a:ahLst/>
              <a:cxnLst/>
              <a:rect l="l" t="t" r="r" b="b"/>
              <a:pathLst>
                <a:path w="21589" h="111759">
                  <a:moveTo>
                    <a:pt x="19984" y="0"/>
                  </a:moveTo>
                  <a:lnTo>
                    <a:pt x="0" y="0"/>
                  </a:lnTo>
                  <a:lnTo>
                    <a:pt x="1574" y="111760"/>
                  </a:lnTo>
                  <a:lnTo>
                    <a:pt x="21517" y="111760"/>
                  </a:lnTo>
                  <a:lnTo>
                    <a:pt x="19984" y="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4438864" y="100711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90">
                  <a:moveTo>
                    <a:pt x="19946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461" y="110489"/>
                  </a:lnTo>
                  <a:lnTo>
                    <a:pt x="19946" y="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4440277" y="110744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90">
                  <a:moveTo>
                    <a:pt x="19909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424" y="110489"/>
                  </a:lnTo>
                  <a:lnTo>
                    <a:pt x="19909" y="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4441708" y="120904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90">
                  <a:moveTo>
                    <a:pt x="19871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387" y="110489"/>
                  </a:lnTo>
                  <a:lnTo>
                    <a:pt x="19871" y="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4443121" y="130936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90">
                  <a:moveTo>
                    <a:pt x="19834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349" y="110489"/>
                  </a:lnTo>
                  <a:lnTo>
                    <a:pt x="19834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4444534" y="140969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90">
                  <a:moveTo>
                    <a:pt x="19797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312" y="110489"/>
                  </a:lnTo>
                  <a:lnTo>
                    <a:pt x="19797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445965" y="151129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90">
                  <a:moveTo>
                    <a:pt x="19759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275" y="110489"/>
                  </a:lnTo>
                  <a:lnTo>
                    <a:pt x="19759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4447379" y="161162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722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1237" y="110490"/>
                  </a:lnTo>
                  <a:lnTo>
                    <a:pt x="19722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4448792" y="171195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685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200" y="110489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4450223" y="181355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647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163" y="110489"/>
                  </a:lnTo>
                  <a:lnTo>
                    <a:pt x="19647" y="0"/>
                  </a:lnTo>
                  <a:close/>
                </a:path>
              </a:pathLst>
            </a:custGeom>
            <a:solidFill>
              <a:srgbClr val="004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4451636" y="191389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610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125" y="110489"/>
                  </a:lnTo>
                  <a:lnTo>
                    <a:pt x="19610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4453067" y="201549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572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088" y="110489"/>
                  </a:lnTo>
                  <a:lnTo>
                    <a:pt x="19572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4454480" y="211581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535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051" y="110489"/>
                  </a:lnTo>
                  <a:lnTo>
                    <a:pt x="19535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4455893" y="221615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498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1013" y="110489"/>
                  </a:lnTo>
                  <a:lnTo>
                    <a:pt x="19498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4457324" y="231775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460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976" y="110489"/>
                  </a:lnTo>
                  <a:lnTo>
                    <a:pt x="19460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4458737" y="241807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423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938" y="110490"/>
                  </a:lnTo>
                  <a:lnTo>
                    <a:pt x="19423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4460150" y="251840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386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901" y="110489"/>
                  </a:lnTo>
                  <a:lnTo>
                    <a:pt x="19386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4461581" y="262000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348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864" y="110489"/>
                  </a:lnTo>
                  <a:lnTo>
                    <a:pt x="19348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4462994" y="272034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311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826" y="110489"/>
                  </a:lnTo>
                  <a:lnTo>
                    <a:pt x="19311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4464425" y="282194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274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789" y="110489"/>
                  </a:lnTo>
                  <a:lnTo>
                    <a:pt x="19274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4465838" y="292226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236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752" y="110489"/>
                  </a:lnTo>
                  <a:lnTo>
                    <a:pt x="19236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4467251" y="302260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199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714" y="110489"/>
                  </a:lnTo>
                  <a:lnTo>
                    <a:pt x="19199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4468682" y="312420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162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677" y="110489"/>
                  </a:lnTo>
                  <a:lnTo>
                    <a:pt x="19162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4470095" y="322452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124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640" y="110490"/>
                  </a:lnTo>
                  <a:lnTo>
                    <a:pt x="19124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4471508" y="332485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087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602" y="110489"/>
                  </a:lnTo>
                  <a:lnTo>
                    <a:pt x="19087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4472922" y="342518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050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565" y="11048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4474352" y="352678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9012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528" y="110490"/>
                  </a:lnTo>
                  <a:lnTo>
                    <a:pt x="19012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4475766" y="362712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8975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490" y="110489"/>
                  </a:lnTo>
                  <a:lnTo>
                    <a:pt x="18975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4477197" y="372872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8937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453" y="110489"/>
                  </a:lnTo>
                  <a:lnTo>
                    <a:pt x="18937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4478610" y="382905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8900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416" y="110489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4480023" y="392937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8863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378" y="110490"/>
                  </a:lnTo>
                  <a:lnTo>
                    <a:pt x="18863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4481454" y="403097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18825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341" y="110490"/>
                  </a:lnTo>
                  <a:lnTo>
                    <a:pt x="18825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4482867" y="413130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788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303" y="110489"/>
                  </a:lnTo>
                  <a:lnTo>
                    <a:pt x="18788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4484280" y="423163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751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266" y="110490"/>
                  </a:lnTo>
                  <a:lnTo>
                    <a:pt x="18751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4485711" y="433323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713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229" y="110490"/>
                  </a:lnTo>
                  <a:lnTo>
                    <a:pt x="18713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487124" y="4433570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676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191" y="110489"/>
                  </a:lnTo>
                  <a:lnTo>
                    <a:pt x="18676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4488555" y="4535170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639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154" y="110489"/>
                  </a:lnTo>
                  <a:lnTo>
                    <a:pt x="18639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4489968" y="4635500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601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117" y="110489"/>
                  </a:lnTo>
                  <a:lnTo>
                    <a:pt x="18601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4491381" y="473582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564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079" y="110490"/>
                  </a:lnTo>
                  <a:lnTo>
                    <a:pt x="18564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492812" y="483742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527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20042" y="110490"/>
                  </a:lnTo>
                  <a:lnTo>
                    <a:pt x="18527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4494225" y="493775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489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20005" y="110489"/>
                  </a:lnTo>
                  <a:lnTo>
                    <a:pt x="18489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4495638" y="503808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452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967" y="110490"/>
                  </a:lnTo>
                  <a:lnTo>
                    <a:pt x="18452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4497070" y="513968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415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930" y="110490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4498483" y="5240020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377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19893" y="110489"/>
                  </a:lnTo>
                  <a:lnTo>
                    <a:pt x="18377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4499896" y="5340350"/>
              <a:ext cx="20320" cy="111760"/>
            </a:xfrm>
            <a:custGeom>
              <a:avLst/>
              <a:gdLst/>
              <a:ahLst/>
              <a:cxnLst/>
              <a:rect l="l" t="t" r="r" b="b"/>
              <a:pathLst>
                <a:path w="20320" h="111760">
                  <a:moveTo>
                    <a:pt x="18340" y="0"/>
                  </a:moveTo>
                  <a:lnTo>
                    <a:pt x="0" y="0"/>
                  </a:lnTo>
                  <a:lnTo>
                    <a:pt x="1574" y="111759"/>
                  </a:lnTo>
                  <a:lnTo>
                    <a:pt x="19873" y="111759"/>
                  </a:lnTo>
                  <a:lnTo>
                    <a:pt x="18340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4501327" y="5441950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302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818" y="110490"/>
                  </a:lnTo>
                  <a:lnTo>
                    <a:pt x="18302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4502740" y="554227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265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781" y="110490"/>
                  </a:lnTo>
                  <a:lnTo>
                    <a:pt x="18265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4504171" y="564387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228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743" y="110490"/>
                  </a:lnTo>
                  <a:lnTo>
                    <a:pt x="18228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4505584" y="574420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8190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19706" y="110489"/>
                  </a:lnTo>
                  <a:lnTo>
                    <a:pt x="18190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4506997" y="5844539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89">
                  <a:moveTo>
                    <a:pt x="18153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668" y="110490"/>
                  </a:lnTo>
                  <a:lnTo>
                    <a:pt x="18153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4508428" y="5946139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89">
                  <a:moveTo>
                    <a:pt x="18116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631" y="110490"/>
                  </a:lnTo>
                  <a:lnTo>
                    <a:pt x="18116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4509841" y="6046470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89">
                  <a:moveTo>
                    <a:pt x="18078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19594" y="110489"/>
                  </a:lnTo>
                  <a:lnTo>
                    <a:pt x="18078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4511254" y="6146800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89">
                  <a:moveTo>
                    <a:pt x="18041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556" y="110490"/>
                  </a:lnTo>
                  <a:lnTo>
                    <a:pt x="18041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4512685" y="6248400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89">
                  <a:moveTo>
                    <a:pt x="18004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519" y="110490"/>
                  </a:lnTo>
                  <a:lnTo>
                    <a:pt x="18004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4514098" y="6348729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89">
                  <a:moveTo>
                    <a:pt x="17966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482" y="110490"/>
                  </a:lnTo>
                  <a:lnTo>
                    <a:pt x="17966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4515529" y="6450329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90">
                  <a:moveTo>
                    <a:pt x="17929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444" y="110490"/>
                  </a:lnTo>
                  <a:lnTo>
                    <a:pt x="17929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4516942" y="6550660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90">
                  <a:moveTo>
                    <a:pt x="17892" y="0"/>
                  </a:moveTo>
                  <a:lnTo>
                    <a:pt x="0" y="0"/>
                  </a:lnTo>
                  <a:lnTo>
                    <a:pt x="1556" y="110490"/>
                  </a:lnTo>
                  <a:lnTo>
                    <a:pt x="19407" y="110490"/>
                  </a:lnTo>
                  <a:lnTo>
                    <a:pt x="17892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4518356" y="6650989"/>
              <a:ext cx="19685" cy="110489"/>
            </a:xfrm>
            <a:custGeom>
              <a:avLst/>
              <a:gdLst/>
              <a:ahLst/>
              <a:cxnLst/>
              <a:rect l="l" t="t" r="r" b="b"/>
              <a:pathLst>
                <a:path w="19685" h="110490">
                  <a:moveTo>
                    <a:pt x="17854" y="0"/>
                  </a:moveTo>
                  <a:lnTo>
                    <a:pt x="0" y="0"/>
                  </a:lnTo>
                  <a:lnTo>
                    <a:pt x="1556" y="110489"/>
                  </a:lnTo>
                  <a:lnTo>
                    <a:pt x="19370" y="110489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4519786" y="6752589"/>
              <a:ext cx="19685" cy="100330"/>
            </a:xfrm>
            <a:custGeom>
              <a:avLst/>
              <a:gdLst/>
              <a:ahLst/>
              <a:cxnLst/>
              <a:rect l="l" t="t" r="r" b="b"/>
              <a:pathLst>
                <a:path w="19685" h="100329">
                  <a:moveTo>
                    <a:pt x="17817" y="0"/>
                  </a:moveTo>
                  <a:lnTo>
                    <a:pt x="0" y="0"/>
                  </a:lnTo>
                  <a:lnTo>
                    <a:pt x="1413" y="100329"/>
                  </a:lnTo>
                  <a:lnTo>
                    <a:pt x="19193" y="100329"/>
                  </a:lnTo>
                  <a:lnTo>
                    <a:pt x="17817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4919980" y="0"/>
              <a:ext cx="49530" cy="210820"/>
            </a:xfrm>
            <a:custGeom>
              <a:avLst/>
              <a:gdLst/>
              <a:ahLst/>
              <a:cxnLst/>
              <a:rect l="l" t="t" r="r" b="b"/>
              <a:pathLst>
                <a:path w="49529" h="210820">
                  <a:moveTo>
                    <a:pt x="49199" y="210820"/>
                  </a:moveTo>
                  <a:lnTo>
                    <a:pt x="35267" y="109220"/>
                  </a:lnTo>
                  <a:lnTo>
                    <a:pt x="34061" y="100330"/>
                  </a:lnTo>
                  <a:lnTo>
                    <a:pt x="20320" y="0"/>
                  </a:lnTo>
                  <a:lnTo>
                    <a:pt x="0" y="0"/>
                  </a:lnTo>
                  <a:lnTo>
                    <a:pt x="14109" y="100330"/>
                  </a:lnTo>
                  <a:lnTo>
                    <a:pt x="29667" y="210820"/>
                  </a:lnTo>
                  <a:lnTo>
                    <a:pt x="49199" y="21082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4948220" y="200659"/>
              <a:ext cx="34925" cy="110489"/>
            </a:xfrm>
            <a:custGeom>
              <a:avLst/>
              <a:gdLst/>
              <a:ahLst/>
              <a:cxnLst/>
              <a:rect l="l" t="t" r="r" b="b"/>
              <a:pathLst>
                <a:path w="34925" h="110489">
                  <a:moveTo>
                    <a:pt x="19576" y="0"/>
                  </a:moveTo>
                  <a:lnTo>
                    <a:pt x="0" y="0"/>
                  </a:lnTo>
                  <a:lnTo>
                    <a:pt x="15550" y="110490"/>
                  </a:lnTo>
                  <a:lnTo>
                    <a:pt x="34718" y="110490"/>
                  </a:lnTo>
                  <a:lnTo>
                    <a:pt x="19576" y="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4962341" y="300989"/>
              <a:ext cx="34290" cy="110489"/>
            </a:xfrm>
            <a:custGeom>
              <a:avLst/>
              <a:gdLst/>
              <a:ahLst/>
              <a:cxnLst/>
              <a:rect l="l" t="t" r="r" b="b"/>
              <a:pathLst>
                <a:path w="34289" h="110490">
                  <a:moveTo>
                    <a:pt x="19205" y="0"/>
                  </a:moveTo>
                  <a:lnTo>
                    <a:pt x="0" y="0"/>
                  </a:lnTo>
                  <a:lnTo>
                    <a:pt x="5898" y="41909"/>
                  </a:lnTo>
                  <a:lnTo>
                    <a:pt x="15042" y="110489"/>
                  </a:lnTo>
                  <a:lnTo>
                    <a:pt x="33851" y="110489"/>
                  </a:lnTo>
                  <a:lnTo>
                    <a:pt x="24948" y="41909"/>
                  </a:lnTo>
                  <a:lnTo>
                    <a:pt x="19205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4976198" y="402589"/>
              <a:ext cx="33655" cy="110489"/>
            </a:xfrm>
            <a:custGeom>
              <a:avLst/>
              <a:gdLst/>
              <a:ahLst/>
              <a:cxnLst/>
              <a:rect l="l" t="t" r="r" b="b"/>
              <a:pathLst>
                <a:path w="33654" h="110490">
                  <a:moveTo>
                    <a:pt x="18840" y="0"/>
                  </a:moveTo>
                  <a:lnTo>
                    <a:pt x="0" y="0"/>
                  </a:lnTo>
                  <a:lnTo>
                    <a:pt x="14732" y="110489"/>
                  </a:lnTo>
                  <a:lnTo>
                    <a:pt x="33184" y="110489"/>
                  </a:lnTo>
                  <a:lnTo>
                    <a:pt x="18840" y="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4989576" y="502920"/>
              <a:ext cx="33020" cy="110489"/>
            </a:xfrm>
            <a:custGeom>
              <a:avLst/>
              <a:gdLst/>
              <a:ahLst/>
              <a:cxnLst/>
              <a:rect l="l" t="t" r="r" b="b"/>
              <a:pathLst>
                <a:path w="33020" h="110490">
                  <a:moveTo>
                    <a:pt x="18488" y="0"/>
                  </a:moveTo>
                  <a:lnTo>
                    <a:pt x="0" y="0"/>
                  </a:lnTo>
                  <a:lnTo>
                    <a:pt x="14732" y="110489"/>
                  </a:lnTo>
                  <a:lnTo>
                    <a:pt x="32832" y="110489"/>
                  </a:lnTo>
                  <a:lnTo>
                    <a:pt x="18488" y="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5002953" y="603249"/>
              <a:ext cx="32384" cy="110489"/>
            </a:xfrm>
            <a:custGeom>
              <a:avLst/>
              <a:gdLst/>
              <a:ahLst/>
              <a:cxnLst/>
              <a:rect l="l" t="t" r="r" b="b"/>
              <a:pathLst>
                <a:path w="32385" h="110490">
                  <a:moveTo>
                    <a:pt x="18136" y="0"/>
                  </a:moveTo>
                  <a:lnTo>
                    <a:pt x="0" y="0"/>
                  </a:lnTo>
                  <a:lnTo>
                    <a:pt x="13546" y="101600"/>
                  </a:lnTo>
                  <a:lnTo>
                    <a:pt x="14415" y="110489"/>
                  </a:lnTo>
                  <a:lnTo>
                    <a:pt x="32195" y="110489"/>
                  </a:lnTo>
                  <a:lnTo>
                    <a:pt x="31326" y="101600"/>
                  </a:lnTo>
                  <a:lnTo>
                    <a:pt x="18136" y="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5016500" y="704849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90">
                  <a:moveTo>
                    <a:pt x="17779" y="0"/>
                  </a:moveTo>
                  <a:lnTo>
                    <a:pt x="0" y="0"/>
                  </a:lnTo>
                  <a:lnTo>
                    <a:pt x="10797" y="110489"/>
                  </a:lnTo>
                  <a:lnTo>
                    <a:pt x="28577" y="11048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5026304" y="805179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90">
                  <a:moveTo>
                    <a:pt x="17779" y="0"/>
                  </a:moveTo>
                  <a:lnTo>
                    <a:pt x="0" y="0"/>
                  </a:lnTo>
                  <a:lnTo>
                    <a:pt x="10797" y="110490"/>
                  </a:lnTo>
                  <a:lnTo>
                    <a:pt x="28577" y="11049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5036108" y="905510"/>
              <a:ext cx="29209" cy="111760"/>
            </a:xfrm>
            <a:custGeom>
              <a:avLst/>
              <a:gdLst/>
              <a:ahLst/>
              <a:cxnLst/>
              <a:rect l="l" t="t" r="r" b="b"/>
              <a:pathLst>
                <a:path w="29210" h="111759">
                  <a:moveTo>
                    <a:pt x="17779" y="0"/>
                  </a:moveTo>
                  <a:lnTo>
                    <a:pt x="0" y="0"/>
                  </a:lnTo>
                  <a:lnTo>
                    <a:pt x="10921" y="111760"/>
                  </a:lnTo>
                  <a:lnTo>
                    <a:pt x="28701" y="11176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5046036" y="1007110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90">
                  <a:moveTo>
                    <a:pt x="17779" y="0"/>
                  </a:moveTo>
                  <a:lnTo>
                    <a:pt x="0" y="0"/>
                  </a:lnTo>
                  <a:lnTo>
                    <a:pt x="8563" y="87629"/>
                  </a:lnTo>
                  <a:lnTo>
                    <a:pt x="10693" y="110489"/>
                  </a:lnTo>
                  <a:lnTo>
                    <a:pt x="28520" y="110489"/>
                  </a:lnTo>
                  <a:lnTo>
                    <a:pt x="26343" y="8762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5055783" y="1107440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90">
                  <a:moveTo>
                    <a:pt x="17806" y="0"/>
                  </a:moveTo>
                  <a:lnTo>
                    <a:pt x="0" y="0"/>
                  </a:lnTo>
                  <a:lnTo>
                    <a:pt x="10294" y="110489"/>
                  </a:lnTo>
                  <a:lnTo>
                    <a:pt x="28329" y="110489"/>
                  </a:lnTo>
                  <a:lnTo>
                    <a:pt x="17806" y="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5065249" y="1209040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90">
                  <a:moveTo>
                    <a:pt x="18016" y="0"/>
                  </a:moveTo>
                  <a:lnTo>
                    <a:pt x="0" y="0"/>
                  </a:lnTo>
                  <a:lnTo>
                    <a:pt x="10294" y="110489"/>
                  </a:lnTo>
                  <a:lnTo>
                    <a:pt x="28539" y="110489"/>
                  </a:lnTo>
                  <a:lnTo>
                    <a:pt x="18016" y="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5074596" y="1309369"/>
              <a:ext cx="29209" cy="110489"/>
            </a:xfrm>
            <a:custGeom>
              <a:avLst/>
              <a:gdLst/>
              <a:ahLst/>
              <a:cxnLst/>
              <a:rect l="l" t="t" r="r" b="b"/>
              <a:pathLst>
                <a:path w="29210" h="110490">
                  <a:moveTo>
                    <a:pt x="18224" y="0"/>
                  </a:moveTo>
                  <a:lnTo>
                    <a:pt x="0" y="0"/>
                  </a:lnTo>
                  <a:lnTo>
                    <a:pt x="10294" y="110489"/>
                  </a:lnTo>
                  <a:lnTo>
                    <a:pt x="28747" y="110489"/>
                  </a:lnTo>
                  <a:lnTo>
                    <a:pt x="18224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5083944" y="1409699"/>
              <a:ext cx="27940" cy="110489"/>
            </a:xfrm>
            <a:custGeom>
              <a:avLst/>
              <a:gdLst/>
              <a:ahLst/>
              <a:cxnLst/>
              <a:rect l="l" t="t" r="r" b="b"/>
              <a:pathLst>
                <a:path w="27939" h="110490">
                  <a:moveTo>
                    <a:pt x="18432" y="0"/>
                  </a:moveTo>
                  <a:lnTo>
                    <a:pt x="0" y="0"/>
                  </a:lnTo>
                  <a:lnTo>
                    <a:pt x="8755" y="93979"/>
                  </a:lnTo>
                  <a:lnTo>
                    <a:pt x="9456" y="110489"/>
                  </a:lnTo>
                  <a:lnTo>
                    <a:pt x="27741" y="110489"/>
                  </a:lnTo>
                  <a:lnTo>
                    <a:pt x="26535" y="85089"/>
                  </a:lnTo>
                  <a:lnTo>
                    <a:pt x="18432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5093023" y="1511299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90">
                  <a:moveTo>
                    <a:pt x="18240" y="0"/>
                  </a:moveTo>
                  <a:lnTo>
                    <a:pt x="0" y="0"/>
                  </a:lnTo>
                  <a:lnTo>
                    <a:pt x="4687" y="110489"/>
                  </a:lnTo>
                  <a:lnTo>
                    <a:pt x="23486" y="110489"/>
                  </a:lnTo>
                  <a:lnTo>
                    <a:pt x="18240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5097279" y="1611629"/>
              <a:ext cx="24130" cy="110489"/>
            </a:xfrm>
            <a:custGeom>
              <a:avLst/>
              <a:gdLst/>
              <a:ahLst/>
              <a:cxnLst/>
              <a:rect l="l" t="t" r="r" b="b"/>
              <a:pathLst>
                <a:path w="24129" h="110489">
                  <a:moveTo>
                    <a:pt x="18747" y="0"/>
                  </a:moveTo>
                  <a:lnTo>
                    <a:pt x="0" y="0"/>
                  </a:lnTo>
                  <a:lnTo>
                    <a:pt x="4687" y="110490"/>
                  </a:lnTo>
                  <a:lnTo>
                    <a:pt x="23993" y="110490"/>
                  </a:lnTo>
                  <a:lnTo>
                    <a:pt x="18747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5101535" y="1711959"/>
              <a:ext cx="24765" cy="110489"/>
            </a:xfrm>
            <a:custGeom>
              <a:avLst/>
              <a:gdLst/>
              <a:ahLst/>
              <a:cxnLst/>
              <a:rect l="l" t="t" r="r" b="b"/>
              <a:pathLst>
                <a:path w="24764" h="110489">
                  <a:moveTo>
                    <a:pt x="19254" y="0"/>
                  </a:moveTo>
                  <a:lnTo>
                    <a:pt x="0" y="0"/>
                  </a:lnTo>
                  <a:lnTo>
                    <a:pt x="4687" y="110489"/>
                  </a:lnTo>
                  <a:lnTo>
                    <a:pt x="24500" y="110489"/>
                  </a:lnTo>
                  <a:lnTo>
                    <a:pt x="19254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5105846" y="1813559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89">
                  <a:moveTo>
                    <a:pt x="19768" y="0"/>
                  </a:moveTo>
                  <a:lnTo>
                    <a:pt x="0" y="0"/>
                  </a:lnTo>
                  <a:lnTo>
                    <a:pt x="4633" y="109219"/>
                  </a:lnTo>
                  <a:lnTo>
                    <a:pt x="4718" y="110489"/>
                  </a:lnTo>
                  <a:lnTo>
                    <a:pt x="25034" y="110489"/>
                  </a:lnTo>
                  <a:lnTo>
                    <a:pt x="24953" y="109219"/>
                  </a:lnTo>
                  <a:lnTo>
                    <a:pt x="19768" y="0"/>
                  </a:lnTo>
                  <a:close/>
                </a:path>
              </a:pathLst>
            </a:custGeom>
            <a:solidFill>
              <a:srgbClr val="004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5110102" y="1913890"/>
              <a:ext cx="27305" cy="110489"/>
            </a:xfrm>
            <a:custGeom>
              <a:avLst/>
              <a:gdLst/>
              <a:ahLst/>
              <a:cxnLst/>
              <a:rect l="l" t="t" r="r" b="b"/>
              <a:pathLst>
                <a:path w="27304" h="110489">
                  <a:moveTo>
                    <a:pt x="20275" y="0"/>
                  </a:moveTo>
                  <a:lnTo>
                    <a:pt x="0" y="0"/>
                  </a:lnTo>
                  <a:lnTo>
                    <a:pt x="377" y="8889"/>
                  </a:lnTo>
                  <a:lnTo>
                    <a:pt x="7150" y="110489"/>
                  </a:lnTo>
                  <a:lnTo>
                    <a:pt x="27175" y="110489"/>
                  </a:lnTo>
                  <a:lnTo>
                    <a:pt x="20697" y="8889"/>
                  </a:lnTo>
                  <a:lnTo>
                    <a:pt x="20275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5116660" y="2015490"/>
              <a:ext cx="27305" cy="110489"/>
            </a:xfrm>
            <a:custGeom>
              <a:avLst/>
              <a:gdLst/>
              <a:ahLst/>
              <a:cxnLst/>
              <a:rect l="l" t="t" r="r" b="b"/>
              <a:pathLst>
                <a:path w="27304" h="110489">
                  <a:moveTo>
                    <a:pt x="20051" y="0"/>
                  </a:moveTo>
                  <a:lnTo>
                    <a:pt x="0" y="0"/>
                  </a:lnTo>
                  <a:lnTo>
                    <a:pt x="7365" y="110489"/>
                  </a:lnTo>
                  <a:lnTo>
                    <a:pt x="27097" y="110489"/>
                  </a:lnTo>
                  <a:lnTo>
                    <a:pt x="20051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5123349" y="2115819"/>
              <a:ext cx="27305" cy="110489"/>
            </a:xfrm>
            <a:custGeom>
              <a:avLst/>
              <a:gdLst/>
              <a:ahLst/>
              <a:cxnLst/>
              <a:rect l="l" t="t" r="r" b="b"/>
              <a:pathLst>
                <a:path w="27304" h="110489">
                  <a:moveTo>
                    <a:pt x="19760" y="0"/>
                  </a:moveTo>
                  <a:lnTo>
                    <a:pt x="0" y="0"/>
                  </a:lnTo>
                  <a:lnTo>
                    <a:pt x="7366" y="110489"/>
                  </a:lnTo>
                  <a:lnTo>
                    <a:pt x="26806" y="110489"/>
                  </a:lnTo>
                  <a:lnTo>
                    <a:pt x="19760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5130038" y="2216150"/>
              <a:ext cx="26670" cy="110489"/>
            </a:xfrm>
            <a:custGeom>
              <a:avLst/>
              <a:gdLst/>
              <a:ahLst/>
              <a:cxnLst/>
              <a:rect l="l" t="t" r="r" b="b"/>
              <a:pathLst>
                <a:path w="26670" h="110489">
                  <a:moveTo>
                    <a:pt x="19469" y="0"/>
                  </a:moveTo>
                  <a:lnTo>
                    <a:pt x="0" y="0"/>
                  </a:lnTo>
                  <a:lnTo>
                    <a:pt x="7365" y="110489"/>
                  </a:lnTo>
                  <a:lnTo>
                    <a:pt x="26515" y="110489"/>
                  </a:lnTo>
                  <a:lnTo>
                    <a:pt x="19469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5136811" y="2317750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19175" y="0"/>
                  </a:moveTo>
                  <a:lnTo>
                    <a:pt x="0" y="0"/>
                  </a:lnTo>
                  <a:lnTo>
                    <a:pt x="2878" y="43179"/>
                  </a:lnTo>
                  <a:lnTo>
                    <a:pt x="4221" y="110489"/>
                  </a:lnTo>
                  <a:lnTo>
                    <a:pt x="23462" y="110489"/>
                  </a:lnTo>
                  <a:lnTo>
                    <a:pt x="21928" y="43179"/>
                  </a:lnTo>
                  <a:lnTo>
                    <a:pt x="19175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5140829" y="241807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212" y="0"/>
                  </a:moveTo>
                  <a:lnTo>
                    <a:pt x="0" y="0"/>
                  </a:lnTo>
                  <a:lnTo>
                    <a:pt x="2203" y="110490"/>
                  </a:lnTo>
                  <a:lnTo>
                    <a:pt x="21731" y="110490"/>
                  </a:lnTo>
                  <a:lnTo>
                    <a:pt x="19212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5142830" y="251840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498" y="0"/>
                  </a:moveTo>
                  <a:lnTo>
                    <a:pt x="0" y="0"/>
                  </a:lnTo>
                  <a:lnTo>
                    <a:pt x="2203" y="110489"/>
                  </a:lnTo>
                  <a:lnTo>
                    <a:pt x="22016" y="110489"/>
                  </a:lnTo>
                  <a:lnTo>
                    <a:pt x="19498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5144856" y="2620009"/>
              <a:ext cx="22860" cy="110489"/>
            </a:xfrm>
            <a:custGeom>
              <a:avLst/>
              <a:gdLst/>
              <a:ahLst/>
              <a:cxnLst/>
              <a:rect l="l" t="t" r="r" b="b"/>
              <a:pathLst>
                <a:path w="22860" h="110489">
                  <a:moveTo>
                    <a:pt x="19788" y="0"/>
                  </a:moveTo>
                  <a:lnTo>
                    <a:pt x="0" y="0"/>
                  </a:lnTo>
                  <a:lnTo>
                    <a:pt x="2203" y="110489"/>
                  </a:lnTo>
                  <a:lnTo>
                    <a:pt x="22306" y="110489"/>
                  </a:lnTo>
                  <a:lnTo>
                    <a:pt x="19788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5146857" y="2720340"/>
              <a:ext cx="22860" cy="110489"/>
            </a:xfrm>
            <a:custGeom>
              <a:avLst/>
              <a:gdLst/>
              <a:ahLst/>
              <a:cxnLst/>
              <a:rect l="l" t="t" r="r" b="b"/>
              <a:pathLst>
                <a:path w="22860" h="110489">
                  <a:moveTo>
                    <a:pt x="20073" y="0"/>
                  </a:moveTo>
                  <a:lnTo>
                    <a:pt x="0" y="0"/>
                  </a:lnTo>
                  <a:lnTo>
                    <a:pt x="1722" y="86360"/>
                  </a:lnTo>
                  <a:lnTo>
                    <a:pt x="2246" y="110489"/>
                  </a:lnTo>
                  <a:lnTo>
                    <a:pt x="22511" y="110489"/>
                  </a:lnTo>
                  <a:lnTo>
                    <a:pt x="22042" y="86360"/>
                  </a:lnTo>
                  <a:lnTo>
                    <a:pt x="20073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5148911" y="2821940"/>
              <a:ext cx="22860" cy="110489"/>
            </a:xfrm>
            <a:custGeom>
              <a:avLst/>
              <a:gdLst/>
              <a:ahLst/>
              <a:cxnLst/>
              <a:rect l="l" t="t" r="r" b="b"/>
              <a:pathLst>
                <a:path w="22860" h="110489">
                  <a:moveTo>
                    <a:pt x="20285" y="0"/>
                  </a:moveTo>
                  <a:lnTo>
                    <a:pt x="0" y="0"/>
                  </a:lnTo>
                  <a:lnTo>
                    <a:pt x="2401" y="110489"/>
                  </a:lnTo>
                  <a:lnTo>
                    <a:pt x="22433" y="110489"/>
                  </a:lnTo>
                  <a:lnTo>
                    <a:pt x="20285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5151092" y="292226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20054" y="0"/>
                  </a:moveTo>
                  <a:lnTo>
                    <a:pt x="0" y="0"/>
                  </a:lnTo>
                  <a:lnTo>
                    <a:pt x="2401" y="110489"/>
                  </a:lnTo>
                  <a:lnTo>
                    <a:pt x="22203" y="110489"/>
                  </a:lnTo>
                  <a:lnTo>
                    <a:pt x="20054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5153273" y="3022600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824" y="0"/>
                  </a:moveTo>
                  <a:lnTo>
                    <a:pt x="0" y="0"/>
                  </a:lnTo>
                  <a:lnTo>
                    <a:pt x="2401" y="110489"/>
                  </a:lnTo>
                  <a:lnTo>
                    <a:pt x="21972" y="110489"/>
                  </a:lnTo>
                  <a:lnTo>
                    <a:pt x="19824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5155482" y="3124200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591" y="0"/>
                  </a:moveTo>
                  <a:lnTo>
                    <a:pt x="0" y="0"/>
                  </a:lnTo>
                  <a:lnTo>
                    <a:pt x="2401" y="110489"/>
                  </a:lnTo>
                  <a:lnTo>
                    <a:pt x="21739" y="110489"/>
                  </a:lnTo>
                  <a:lnTo>
                    <a:pt x="19591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5157663" y="322452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19361" y="0"/>
                  </a:moveTo>
                  <a:lnTo>
                    <a:pt x="0" y="0"/>
                  </a:lnTo>
                  <a:lnTo>
                    <a:pt x="1076" y="49530"/>
                  </a:lnTo>
                  <a:lnTo>
                    <a:pt x="405" y="110490"/>
                  </a:lnTo>
                  <a:lnTo>
                    <a:pt x="19442" y="110490"/>
                  </a:lnTo>
                  <a:lnTo>
                    <a:pt x="20126" y="39370"/>
                  </a:lnTo>
                  <a:lnTo>
                    <a:pt x="19361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5156965" y="332485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20238" y="0"/>
                  </a:moveTo>
                  <a:lnTo>
                    <a:pt x="1215" y="0"/>
                  </a:lnTo>
                  <a:lnTo>
                    <a:pt x="0" y="110489"/>
                  </a:lnTo>
                  <a:lnTo>
                    <a:pt x="19176" y="110489"/>
                  </a:lnTo>
                  <a:lnTo>
                    <a:pt x="20238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5155860" y="342518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20378" y="0"/>
                  </a:moveTo>
                  <a:lnTo>
                    <a:pt x="1215" y="0"/>
                  </a:lnTo>
                  <a:lnTo>
                    <a:pt x="0" y="110489"/>
                  </a:lnTo>
                  <a:lnTo>
                    <a:pt x="19315" y="110489"/>
                  </a:lnTo>
                  <a:lnTo>
                    <a:pt x="20378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5154743" y="3526789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20519" y="0"/>
                  </a:moveTo>
                  <a:lnTo>
                    <a:pt x="1215" y="0"/>
                  </a:lnTo>
                  <a:lnTo>
                    <a:pt x="0" y="110490"/>
                  </a:lnTo>
                  <a:lnTo>
                    <a:pt x="19456" y="110490"/>
                  </a:lnTo>
                  <a:lnTo>
                    <a:pt x="20519" y="0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5153638" y="362712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20658" y="0"/>
                  </a:moveTo>
                  <a:lnTo>
                    <a:pt x="1215" y="0"/>
                  </a:lnTo>
                  <a:lnTo>
                    <a:pt x="0" y="110489"/>
                  </a:lnTo>
                  <a:lnTo>
                    <a:pt x="19596" y="110489"/>
                  </a:lnTo>
                  <a:lnTo>
                    <a:pt x="20658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5152520" y="372872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20799" y="0"/>
                  </a:moveTo>
                  <a:lnTo>
                    <a:pt x="1215" y="0"/>
                  </a:lnTo>
                  <a:lnTo>
                    <a:pt x="0" y="110489"/>
                  </a:lnTo>
                  <a:lnTo>
                    <a:pt x="19737" y="110489"/>
                  </a:lnTo>
                  <a:lnTo>
                    <a:pt x="20799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5151417" y="3829050"/>
              <a:ext cx="20955" cy="110489"/>
            </a:xfrm>
            <a:custGeom>
              <a:avLst/>
              <a:gdLst/>
              <a:ahLst/>
              <a:cxnLst/>
              <a:rect l="l" t="t" r="r" b="b"/>
              <a:pathLst>
                <a:path w="20954" h="110489">
                  <a:moveTo>
                    <a:pt x="20938" y="0"/>
                  </a:moveTo>
                  <a:lnTo>
                    <a:pt x="1215" y="0"/>
                  </a:lnTo>
                  <a:lnTo>
                    <a:pt x="0" y="110489"/>
                  </a:lnTo>
                  <a:lnTo>
                    <a:pt x="19876" y="110489"/>
                  </a:lnTo>
                  <a:lnTo>
                    <a:pt x="20938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5150312" y="392937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21078" y="0"/>
                  </a:moveTo>
                  <a:lnTo>
                    <a:pt x="1215" y="0"/>
                  </a:lnTo>
                  <a:lnTo>
                    <a:pt x="0" y="110490"/>
                  </a:lnTo>
                  <a:lnTo>
                    <a:pt x="20015" y="110490"/>
                  </a:lnTo>
                  <a:lnTo>
                    <a:pt x="21078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5149195" y="403097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21219" y="0"/>
                  </a:moveTo>
                  <a:lnTo>
                    <a:pt x="1215" y="0"/>
                  </a:lnTo>
                  <a:lnTo>
                    <a:pt x="0" y="110490"/>
                  </a:lnTo>
                  <a:lnTo>
                    <a:pt x="20156" y="110490"/>
                  </a:lnTo>
                  <a:lnTo>
                    <a:pt x="21219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5146256" y="4131309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23192" y="0"/>
                  </a:moveTo>
                  <a:lnTo>
                    <a:pt x="3050" y="0"/>
                  </a:lnTo>
                  <a:lnTo>
                    <a:pt x="2323" y="66039"/>
                  </a:lnTo>
                  <a:lnTo>
                    <a:pt x="0" y="110489"/>
                  </a:lnTo>
                  <a:lnTo>
                    <a:pt x="19778" y="110489"/>
                  </a:lnTo>
                  <a:lnTo>
                    <a:pt x="22643" y="57150"/>
                  </a:lnTo>
                  <a:lnTo>
                    <a:pt x="23192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5141012" y="4231639"/>
              <a:ext cx="26034" cy="110489"/>
            </a:xfrm>
            <a:custGeom>
              <a:avLst/>
              <a:gdLst/>
              <a:ahLst/>
              <a:cxnLst/>
              <a:rect l="l" t="t" r="r" b="b"/>
              <a:pathLst>
                <a:path w="26035" h="110489">
                  <a:moveTo>
                    <a:pt x="25568" y="0"/>
                  </a:moveTo>
                  <a:lnTo>
                    <a:pt x="5775" y="0"/>
                  </a:lnTo>
                  <a:lnTo>
                    <a:pt x="0" y="110490"/>
                  </a:lnTo>
                  <a:lnTo>
                    <a:pt x="19632" y="110490"/>
                  </a:lnTo>
                  <a:lnTo>
                    <a:pt x="25568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5135701" y="4333239"/>
              <a:ext cx="26034" cy="110489"/>
            </a:xfrm>
            <a:custGeom>
              <a:avLst/>
              <a:gdLst/>
              <a:ahLst/>
              <a:cxnLst/>
              <a:rect l="l" t="t" r="r" b="b"/>
              <a:pathLst>
                <a:path w="26035" h="110489">
                  <a:moveTo>
                    <a:pt x="25420" y="0"/>
                  </a:moveTo>
                  <a:lnTo>
                    <a:pt x="5775" y="0"/>
                  </a:lnTo>
                  <a:lnTo>
                    <a:pt x="0" y="110490"/>
                  </a:lnTo>
                  <a:lnTo>
                    <a:pt x="19485" y="110490"/>
                  </a:lnTo>
                  <a:lnTo>
                    <a:pt x="25420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5130457" y="4433570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89">
                  <a:moveTo>
                    <a:pt x="25275" y="0"/>
                  </a:moveTo>
                  <a:lnTo>
                    <a:pt x="5775" y="0"/>
                  </a:lnTo>
                  <a:lnTo>
                    <a:pt x="0" y="110489"/>
                  </a:lnTo>
                  <a:lnTo>
                    <a:pt x="19339" y="110489"/>
                  </a:lnTo>
                  <a:lnTo>
                    <a:pt x="25275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5125146" y="4535170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89">
                  <a:moveTo>
                    <a:pt x="25128" y="0"/>
                  </a:moveTo>
                  <a:lnTo>
                    <a:pt x="5775" y="0"/>
                  </a:lnTo>
                  <a:lnTo>
                    <a:pt x="0" y="110489"/>
                  </a:lnTo>
                  <a:lnTo>
                    <a:pt x="19192" y="110489"/>
                  </a:lnTo>
                  <a:lnTo>
                    <a:pt x="25128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5119902" y="4635500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89">
                  <a:moveTo>
                    <a:pt x="24982" y="0"/>
                  </a:moveTo>
                  <a:lnTo>
                    <a:pt x="5775" y="0"/>
                  </a:lnTo>
                  <a:lnTo>
                    <a:pt x="0" y="110489"/>
                  </a:lnTo>
                  <a:lnTo>
                    <a:pt x="19047" y="110489"/>
                  </a:lnTo>
                  <a:lnTo>
                    <a:pt x="24982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5114658" y="4735829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89">
                  <a:moveTo>
                    <a:pt x="24837" y="0"/>
                  </a:moveTo>
                  <a:lnTo>
                    <a:pt x="5775" y="0"/>
                  </a:lnTo>
                  <a:lnTo>
                    <a:pt x="0" y="110490"/>
                  </a:lnTo>
                  <a:lnTo>
                    <a:pt x="18901" y="110490"/>
                  </a:lnTo>
                  <a:lnTo>
                    <a:pt x="24837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5109347" y="4837429"/>
              <a:ext cx="24765" cy="110489"/>
            </a:xfrm>
            <a:custGeom>
              <a:avLst/>
              <a:gdLst/>
              <a:ahLst/>
              <a:cxnLst/>
              <a:rect l="l" t="t" r="r" b="b"/>
              <a:pathLst>
                <a:path w="24764" h="110489">
                  <a:moveTo>
                    <a:pt x="24689" y="0"/>
                  </a:moveTo>
                  <a:lnTo>
                    <a:pt x="5775" y="0"/>
                  </a:lnTo>
                  <a:lnTo>
                    <a:pt x="0" y="110490"/>
                  </a:lnTo>
                  <a:lnTo>
                    <a:pt x="18754" y="110490"/>
                  </a:lnTo>
                  <a:lnTo>
                    <a:pt x="24689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5104103" y="4937759"/>
              <a:ext cx="24765" cy="110489"/>
            </a:xfrm>
            <a:custGeom>
              <a:avLst/>
              <a:gdLst/>
              <a:ahLst/>
              <a:cxnLst/>
              <a:rect l="l" t="t" r="r" b="b"/>
              <a:pathLst>
                <a:path w="24764" h="110489">
                  <a:moveTo>
                    <a:pt x="24544" y="0"/>
                  </a:moveTo>
                  <a:lnTo>
                    <a:pt x="5775" y="0"/>
                  </a:lnTo>
                  <a:lnTo>
                    <a:pt x="0" y="110489"/>
                  </a:lnTo>
                  <a:lnTo>
                    <a:pt x="18609" y="110489"/>
                  </a:lnTo>
                  <a:lnTo>
                    <a:pt x="24544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5098573" y="5038089"/>
              <a:ext cx="24765" cy="110489"/>
            </a:xfrm>
            <a:custGeom>
              <a:avLst/>
              <a:gdLst/>
              <a:ahLst/>
              <a:cxnLst/>
              <a:rect l="l" t="t" r="r" b="b"/>
              <a:pathLst>
                <a:path w="24764" h="110489">
                  <a:moveTo>
                    <a:pt x="24684" y="0"/>
                  </a:moveTo>
                  <a:lnTo>
                    <a:pt x="6061" y="0"/>
                  </a:lnTo>
                  <a:lnTo>
                    <a:pt x="1746" y="82550"/>
                  </a:lnTo>
                  <a:lnTo>
                    <a:pt x="0" y="110490"/>
                  </a:lnTo>
                  <a:lnTo>
                    <a:pt x="18573" y="110490"/>
                  </a:lnTo>
                  <a:lnTo>
                    <a:pt x="20796" y="72390"/>
                  </a:lnTo>
                  <a:lnTo>
                    <a:pt x="24684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5092223" y="5139689"/>
              <a:ext cx="26034" cy="110489"/>
            </a:xfrm>
            <a:custGeom>
              <a:avLst/>
              <a:gdLst/>
              <a:ahLst/>
              <a:cxnLst/>
              <a:rect l="l" t="t" r="r" b="b"/>
              <a:pathLst>
                <a:path w="26035" h="110489">
                  <a:moveTo>
                    <a:pt x="25442" y="0"/>
                  </a:moveTo>
                  <a:lnTo>
                    <a:pt x="6905" y="0"/>
                  </a:lnTo>
                  <a:lnTo>
                    <a:pt x="0" y="110490"/>
                  </a:lnTo>
                  <a:lnTo>
                    <a:pt x="18997" y="110490"/>
                  </a:lnTo>
                  <a:lnTo>
                    <a:pt x="25442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5085953" y="5240020"/>
              <a:ext cx="26034" cy="110489"/>
            </a:xfrm>
            <a:custGeom>
              <a:avLst/>
              <a:gdLst/>
              <a:ahLst/>
              <a:cxnLst/>
              <a:rect l="l" t="t" r="r" b="b"/>
              <a:pathLst>
                <a:path w="26035" h="110489">
                  <a:moveTo>
                    <a:pt x="25860" y="0"/>
                  </a:moveTo>
                  <a:lnTo>
                    <a:pt x="6905" y="0"/>
                  </a:lnTo>
                  <a:lnTo>
                    <a:pt x="0" y="110489"/>
                  </a:lnTo>
                  <a:lnTo>
                    <a:pt x="19415" y="110489"/>
                  </a:lnTo>
                  <a:lnTo>
                    <a:pt x="25860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5079603" y="5340350"/>
              <a:ext cx="26670" cy="111760"/>
            </a:xfrm>
            <a:custGeom>
              <a:avLst/>
              <a:gdLst/>
              <a:ahLst/>
              <a:cxnLst/>
              <a:rect l="l" t="t" r="r" b="b"/>
              <a:pathLst>
                <a:path w="26670" h="111760">
                  <a:moveTo>
                    <a:pt x="26357" y="0"/>
                  </a:moveTo>
                  <a:lnTo>
                    <a:pt x="6985" y="0"/>
                  </a:lnTo>
                  <a:lnTo>
                    <a:pt x="0" y="111759"/>
                  </a:lnTo>
                  <a:lnTo>
                    <a:pt x="19838" y="111759"/>
                  </a:lnTo>
                  <a:lnTo>
                    <a:pt x="26357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5073332" y="5441950"/>
              <a:ext cx="27305" cy="110489"/>
            </a:xfrm>
            <a:custGeom>
              <a:avLst/>
              <a:gdLst/>
              <a:ahLst/>
              <a:cxnLst/>
              <a:rect l="l" t="t" r="r" b="b"/>
              <a:pathLst>
                <a:path w="27304" h="110489">
                  <a:moveTo>
                    <a:pt x="26701" y="0"/>
                  </a:moveTo>
                  <a:lnTo>
                    <a:pt x="6905" y="0"/>
                  </a:lnTo>
                  <a:lnTo>
                    <a:pt x="0" y="110490"/>
                  </a:lnTo>
                  <a:lnTo>
                    <a:pt x="20256" y="110490"/>
                  </a:lnTo>
                  <a:lnTo>
                    <a:pt x="26701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5063168" y="5542279"/>
              <a:ext cx="31115" cy="110489"/>
            </a:xfrm>
            <a:custGeom>
              <a:avLst/>
              <a:gdLst/>
              <a:ahLst/>
              <a:cxnLst/>
              <a:rect l="l" t="t" r="r" b="b"/>
              <a:pathLst>
                <a:path w="31114" h="110489">
                  <a:moveTo>
                    <a:pt x="31013" y="0"/>
                  </a:moveTo>
                  <a:lnTo>
                    <a:pt x="10799" y="0"/>
                  </a:lnTo>
                  <a:lnTo>
                    <a:pt x="9212" y="25400"/>
                  </a:lnTo>
                  <a:lnTo>
                    <a:pt x="0" y="110490"/>
                  </a:lnTo>
                  <a:lnTo>
                    <a:pt x="19885" y="110490"/>
                  </a:lnTo>
                  <a:lnTo>
                    <a:pt x="29532" y="25400"/>
                  </a:lnTo>
                  <a:lnTo>
                    <a:pt x="31013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5052168" y="5643879"/>
              <a:ext cx="32384" cy="110489"/>
            </a:xfrm>
            <a:custGeom>
              <a:avLst/>
              <a:gdLst/>
              <a:ahLst/>
              <a:cxnLst/>
              <a:rect l="l" t="t" r="r" b="b"/>
              <a:pathLst>
                <a:path w="32385" h="110489">
                  <a:moveTo>
                    <a:pt x="31892" y="0"/>
                  </a:moveTo>
                  <a:lnTo>
                    <a:pt x="11961" y="0"/>
                  </a:lnTo>
                  <a:lnTo>
                    <a:pt x="0" y="110490"/>
                  </a:lnTo>
                  <a:lnTo>
                    <a:pt x="19366" y="110490"/>
                  </a:lnTo>
                  <a:lnTo>
                    <a:pt x="31892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5041306" y="5744209"/>
              <a:ext cx="31750" cy="110489"/>
            </a:xfrm>
            <a:custGeom>
              <a:avLst/>
              <a:gdLst/>
              <a:ahLst/>
              <a:cxnLst/>
              <a:rect l="l" t="t" r="r" b="b"/>
              <a:pathLst>
                <a:path w="31750" h="110489">
                  <a:moveTo>
                    <a:pt x="31379" y="0"/>
                  </a:moveTo>
                  <a:lnTo>
                    <a:pt x="11961" y="0"/>
                  </a:lnTo>
                  <a:lnTo>
                    <a:pt x="0" y="110489"/>
                  </a:lnTo>
                  <a:lnTo>
                    <a:pt x="18853" y="110489"/>
                  </a:lnTo>
                  <a:lnTo>
                    <a:pt x="31379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5030444" y="5844539"/>
              <a:ext cx="31115" cy="110489"/>
            </a:xfrm>
            <a:custGeom>
              <a:avLst/>
              <a:gdLst/>
              <a:ahLst/>
              <a:cxnLst/>
              <a:rect l="l" t="t" r="r" b="b"/>
              <a:pathLst>
                <a:path w="31114" h="110489">
                  <a:moveTo>
                    <a:pt x="30867" y="0"/>
                  </a:moveTo>
                  <a:lnTo>
                    <a:pt x="11961" y="0"/>
                  </a:lnTo>
                  <a:lnTo>
                    <a:pt x="0" y="110490"/>
                  </a:lnTo>
                  <a:lnTo>
                    <a:pt x="18340" y="110490"/>
                  </a:lnTo>
                  <a:lnTo>
                    <a:pt x="30867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5018498" y="5946139"/>
              <a:ext cx="31750" cy="110489"/>
            </a:xfrm>
            <a:custGeom>
              <a:avLst/>
              <a:gdLst/>
              <a:ahLst/>
              <a:cxnLst/>
              <a:rect l="l" t="t" r="r" b="b"/>
              <a:pathLst>
                <a:path w="31750" h="110489">
                  <a:moveTo>
                    <a:pt x="31294" y="0"/>
                  </a:moveTo>
                  <a:lnTo>
                    <a:pt x="12908" y="0"/>
                  </a:lnTo>
                  <a:lnTo>
                    <a:pt x="5621" y="67310"/>
                  </a:lnTo>
                  <a:lnTo>
                    <a:pt x="0" y="110490"/>
                  </a:lnTo>
                  <a:lnTo>
                    <a:pt x="18030" y="110490"/>
                  </a:lnTo>
                  <a:lnTo>
                    <a:pt x="24671" y="58420"/>
                  </a:lnTo>
                  <a:lnTo>
                    <a:pt x="31294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5005438" y="6046470"/>
              <a:ext cx="32384" cy="110489"/>
            </a:xfrm>
            <a:custGeom>
              <a:avLst/>
              <a:gdLst/>
              <a:ahLst/>
              <a:cxnLst/>
              <a:rect l="l" t="t" r="r" b="b"/>
              <a:pathLst>
                <a:path w="32385" h="110489">
                  <a:moveTo>
                    <a:pt x="32386" y="0"/>
                  </a:moveTo>
                  <a:lnTo>
                    <a:pt x="14383" y="0"/>
                  </a:lnTo>
                  <a:lnTo>
                    <a:pt x="0" y="110489"/>
                  </a:lnTo>
                  <a:lnTo>
                    <a:pt x="18295" y="110489"/>
                  </a:lnTo>
                  <a:lnTo>
                    <a:pt x="32386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4992377" y="6146800"/>
              <a:ext cx="33020" cy="110489"/>
            </a:xfrm>
            <a:custGeom>
              <a:avLst/>
              <a:gdLst/>
              <a:ahLst/>
              <a:cxnLst/>
              <a:rect l="l" t="t" r="r" b="b"/>
              <a:pathLst>
                <a:path w="33020" h="110489">
                  <a:moveTo>
                    <a:pt x="32651" y="0"/>
                  </a:moveTo>
                  <a:lnTo>
                    <a:pt x="14383" y="0"/>
                  </a:lnTo>
                  <a:lnTo>
                    <a:pt x="0" y="110490"/>
                  </a:lnTo>
                  <a:lnTo>
                    <a:pt x="18560" y="110490"/>
                  </a:lnTo>
                  <a:lnTo>
                    <a:pt x="32651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4979151" y="6248400"/>
              <a:ext cx="33020" cy="110489"/>
            </a:xfrm>
            <a:custGeom>
              <a:avLst/>
              <a:gdLst/>
              <a:ahLst/>
              <a:cxnLst/>
              <a:rect l="l" t="t" r="r" b="b"/>
              <a:pathLst>
                <a:path w="33020" h="110489">
                  <a:moveTo>
                    <a:pt x="32920" y="0"/>
                  </a:moveTo>
                  <a:lnTo>
                    <a:pt x="14383" y="0"/>
                  </a:lnTo>
                  <a:lnTo>
                    <a:pt x="0" y="110490"/>
                  </a:lnTo>
                  <a:lnTo>
                    <a:pt x="18828" y="110490"/>
                  </a:lnTo>
                  <a:lnTo>
                    <a:pt x="32920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4965581" y="6348729"/>
              <a:ext cx="34290" cy="110489"/>
            </a:xfrm>
            <a:custGeom>
              <a:avLst/>
              <a:gdLst/>
              <a:ahLst/>
              <a:cxnLst/>
              <a:rect l="l" t="t" r="r" b="b"/>
              <a:pathLst>
                <a:path w="34289" h="110489">
                  <a:moveTo>
                    <a:pt x="33693" y="0"/>
                  </a:moveTo>
                  <a:lnTo>
                    <a:pt x="14892" y="0"/>
                  </a:lnTo>
                  <a:lnTo>
                    <a:pt x="2657" y="93980"/>
                  </a:lnTo>
                  <a:lnTo>
                    <a:pt x="0" y="110490"/>
                  </a:lnTo>
                  <a:lnTo>
                    <a:pt x="18998" y="110490"/>
                  </a:lnTo>
                  <a:lnTo>
                    <a:pt x="21707" y="93980"/>
                  </a:lnTo>
                  <a:lnTo>
                    <a:pt x="33693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4949225" y="6450329"/>
              <a:ext cx="36830" cy="110489"/>
            </a:xfrm>
            <a:custGeom>
              <a:avLst/>
              <a:gdLst/>
              <a:ahLst/>
              <a:cxnLst/>
              <a:rect l="l" t="t" r="r" b="b"/>
              <a:pathLst>
                <a:path w="36829" h="110490">
                  <a:moveTo>
                    <a:pt x="36814" y="0"/>
                  </a:moveTo>
                  <a:lnTo>
                    <a:pt x="17787" y="0"/>
                  </a:lnTo>
                  <a:lnTo>
                    <a:pt x="0" y="110490"/>
                  </a:lnTo>
                  <a:lnTo>
                    <a:pt x="18684" y="110490"/>
                  </a:lnTo>
                  <a:lnTo>
                    <a:pt x="36814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4933072" y="6550660"/>
              <a:ext cx="36830" cy="110489"/>
            </a:xfrm>
            <a:custGeom>
              <a:avLst/>
              <a:gdLst/>
              <a:ahLst/>
              <a:cxnLst/>
              <a:rect l="l" t="t" r="r" b="b"/>
              <a:pathLst>
                <a:path w="36829" h="110490">
                  <a:moveTo>
                    <a:pt x="36503" y="0"/>
                  </a:moveTo>
                  <a:lnTo>
                    <a:pt x="17787" y="0"/>
                  </a:lnTo>
                  <a:lnTo>
                    <a:pt x="0" y="110490"/>
                  </a:lnTo>
                  <a:lnTo>
                    <a:pt x="18373" y="110490"/>
                  </a:lnTo>
                  <a:lnTo>
                    <a:pt x="36503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4916920" y="6650989"/>
              <a:ext cx="36195" cy="110489"/>
            </a:xfrm>
            <a:custGeom>
              <a:avLst/>
              <a:gdLst/>
              <a:ahLst/>
              <a:cxnLst/>
              <a:rect l="l" t="t" r="r" b="b"/>
              <a:pathLst>
                <a:path w="36195" h="110490">
                  <a:moveTo>
                    <a:pt x="36193" y="0"/>
                  </a:moveTo>
                  <a:lnTo>
                    <a:pt x="17787" y="0"/>
                  </a:lnTo>
                  <a:lnTo>
                    <a:pt x="0" y="110489"/>
                  </a:lnTo>
                  <a:lnTo>
                    <a:pt x="18063" y="110489"/>
                  </a:lnTo>
                  <a:lnTo>
                    <a:pt x="36193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4902200" y="6752589"/>
              <a:ext cx="34290" cy="100330"/>
            </a:xfrm>
            <a:custGeom>
              <a:avLst/>
              <a:gdLst/>
              <a:ahLst/>
              <a:cxnLst/>
              <a:rect l="l" t="t" r="r" b="b"/>
              <a:pathLst>
                <a:path w="34289" h="100329">
                  <a:moveTo>
                    <a:pt x="34242" y="0"/>
                  </a:moveTo>
                  <a:lnTo>
                    <a:pt x="16152" y="0"/>
                  </a:lnTo>
                  <a:lnTo>
                    <a:pt x="0" y="100329"/>
                  </a:lnTo>
                  <a:lnTo>
                    <a:pt x="17779" y="100329"/>
                  </a:lnTo>
                  <a:lnTo>
                    <a:pt x="34242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4000677" y="0"/>
              <a:ext cx="43180" cy="210820"/>
            </a:xfrm>
            <a:custGeom>
              <a:avLst/>
              <a:gdLst/>
              <a:ahLst/>
              <a:cxnLst/>
              <a:rect l="l" t="t" r="r" b="b"/>
              <a:pathLst>
                <a:path w="43179" h="210820">
                  <a:moveTo>
                    <a:pt x="43002" y="0"/>
                  </a:moveTo>
                  <a:lnTo>
                    <a:pt x="25222" y="0"/>
                  </a:lnTo>
                  <a:lnTo>
                    <a:pt x="15189" y="100330"/>
                  </a:lnTo>
                  <a:lnTo>
                    <a:pt x="14300" y="109220"/>
                  </a:lnTo>
                  <a:lnTo>
                    <a:pt x="13792" y="114300"/>
                  </a:lnTo>
                  <a:lnTo>
                    <a:pt x="0" y="210820"/>
                  </a:lnTo>
                  <a:lnTo>
                    <a:pt x="19050" y="210820"/>
                  </a:lnTo>
                  <a:lnTo>
                    <a:pt x="32842" y="114300"/>
                  </a:lnTo>
                  <a:lnTo>
                    <a:pt x="33286" y="109220"/>
                  </a:lnTo>
                  <a:lnTo>
                    <a:pt x="33680" y="104736"/>
                  </a:lnTo>
                  <a:lnTo>
                    <a:pt x="34074" y="100330"/>
                  </a:lnTo>
                  <a:lnTo>
                    <a:pt x="43002" y="0"/>
                  </a:lnTo>
                  <a:close/>
                </a:path>
              </a:pathLst>
            </a:custGeom>
            <a:solidFill>
              <a:srgbClr val="0043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3992048" y="200659"/>
              <a:ext cx="29209" cy="110489"/>
            </a:xfrm>
            <a:custGeom>
              <a:avLst/>
              <a:gdLst/>
              <a:ahLst/>
              <a:cxnLst/>
              <a:rect l="l" t="t" r="r" b="b"/>
              <a:pathLst>
                <a:path w="29210" h="110489">
                  <a:moveTo>
                    <a:pt x="29134" y="0"/>
                  </a:moveTo>
                  <a:lnTo>
                    <a:pt x="10084" y="0"/>
                  </a:lnTo>
                  <a:lnTo>
                    <a:pt x="3371" y="46990"/>
                  </a:lnTo>
                  <a:lnTo>
                    <a:pt x="0" y="110490"/>
                  </a:lnTo>
                  <a:lnTo>
                    <a:pt x="18488" y="110490"/>
                  </a:lnTo>
                  <a:lnTo>
                    <a:pt x="22421" y="46990"/>
                  </a:lnTo>
                  <a:lnTo>
                    <a:pt x="29134" y="0"/>
                  </a:lnTo>
                  <a:close/>
                </a:path>
              </a:pathLst>
            </a:custGeom>
            <a:solidFill>
              <a:srgbClr val="004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3985090" y="300989"/>
              <a:ext cx="26670" cy="110489"/>
            </a:xfrm>
            <a:custGeom>
              <a:avLst/>
              <a:gdLst/>
              <a:ahLst/>
              <a:cxnLst/>
              <a:rect l="l" t="t" r="r" b="b"/>
              <a:pathLst>
                <a:path w="26670" h="110490">
                  <a:moveTo>
                    <a:pt x="26075" y="0"/>
                  </a:moveTo>
                  <a:lnTo>
                    <a:pt x="7497" y="0"/>
                  </a:lnTo>
                  <a:lnTo>
                    <a:pt x="2709" y="90169"/>
                  </a:lnTo>
                  <a:lnTo>
                    <a:pt x="0" y="110489"/>
                  </a:lnTo>
                  <a:lnTo>
                    <a:pt x="18118" y="110489"/>
                  </a:lnTo>
                  <a:lnTo>
                    <a:pt x="20489" y="90169"/>
                  </a:lnTo>
                  <a:lnTo>
                    <a:pt x="26075" y="0"/>
                  </a:lnTo>
                  <a:close/>
                </a:path>
              </a:pathLst>
            </a:custGeom>
            <a:solidFill>
              <a:srgbClr val="004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3971544" y="402589"/>
              <a:ext cx="33020" cy="110489"/>
            </a:xfrm>
            <a:custGeom>
              <a:avLst/>
              <a:gdLst/>
              <a:ahLst/>
              <a:cxnLst/>
              <a:rect l="l" t="t" r="r" b="b"/>
              <a:pathLst>
                <a:path w="33020" h="110490">
                  <a:moveTo>
                    <a:pt x="32702" y="0"/>
                  </a:moveTo>
                  <a:lnTo>
                    <a:pt x="14732" y="0"/>
                  </a:lnTo>
                  <a:lnTo>
                    <a:pt x="0" y="110489"/>
                  </a:lnTo>
                  <a:lnTo>
                    <a:pt x="19812" y="110489"/>
                  </a:lnTo>
                  <a:lnTo>
                    <a:pt x="32702" y="0"/>
                  </a:lnTo>
                  <a:close/>
                </a:path>
              </a:pathLst>
            </a:custGeom>
            <a:solidFill>
              <a:srgbClr val="0044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3963079" y="502920"/>
              <a:ext cx="29845" cy="110489"/>
            </a:xfrm>
            <a:custGeom>
              <a:avLst/>
              <a:gdLst/>
              <a:ahLst/>
              <a:cxnLst/>
              <a:rect l="l" t="t" r="r" b="b"/>
              <a:pathLst>
                <a:path w="29845" h="110490">
                  <a:moveTo>
                    <a:pt x="29461" y="0"/>
                  </a:moveTo>
                  <a:lnTo>
                    <a:pt x="9818" y="0"/>
                  </a:lnTo>
                  <a:lnTo>
                    <a:pt x="4399" y="40639"/>
                  </a:lnTo>
                  <a:lnTo>
                    <a:pt x="0" y="110489"/>
                  </a:lnTo>
                  <a:lnTo>
                    <a:pt x="19770" y="110489"/>
                  </a:lnTo>
                  <a:lnTo>
                    <a:pt x="24720" y="40639"/>
                  </a:lnTo>
                  <a:lnTo>
                    <a:pt x="29461" y="0"/>
                  </a:lnTo>
                  <a:close/>
                </a:path>
              </a:pathLst>
            </a:custGeom>
            <a:solidFill>
              <a:srgbClr val="004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3956381" y="603249"/>
              <a:ext cx="27305" cy="110489"/>
            </a:xfrm>
            <a:custGeom>
              <a:avLst/>
              <a:gdLst/>
              <a:ahLst/>
              <a:cxnLst/>
              <a:rect l="l" t="t" r="r" b="b"/>
              <a:pathLst>
                <a:path w="27304" h="110490">
                  <a:moveTo>
                    <a:pt x="27189" y="0"/>
                  </a:moveTo>
                  <a:lnTo>
                    <a:pt x="7339" y="0"/>
                  </a:lnTo>
                  <a:lnTo>
                    <a:pt x="939" y="101600"/>
                  </a:lnTo>
                  <a:lnTo>
                    <a:pt x="0" y="110489"/>
                  </a:lnTo>
                  <a:lnTo>
                    <a:pt x="19050" y="110489"/>
                  </a:lnTo>
                  <a:lnTo>
                    <a:pt x="19989" y="101600"/>
                  </a:lnTo>
                  <a:lnTo>
                    <a:pt x="27189" y="0"/>
                  </a:lnTo>
                  <a:close/>
                </a:path>
              </a:pathLst>
            </a:custGeom>
            <a:solidFill>
              <a:srgbClr val="0045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3945648" y="704849"/>
              <a:ext cx="31115" cy="110489"/>
            </a:xfrm>
            <a:custGeom>
              <a:avLst/>
              <a:gdLst/>
              <a:ahLst/>
              <a:cxnLst/>
              <a:rect l="l" t="t" r="r" b="b"/>
              <a:pathLst>
                <a:path w="31114" h="110490">
                  <a:moveTo>
                    <a:pt x="30721" y="0"/>
                  </a:moveTo>
                  <a:lnTo>
                    <a:pt x="11671" y="0"/>
                  </a:lnTo>
                  <a:lnTo>
                    <a:pt x="0" y="110489"/>
                  </a:lnTo>
                  <a:lnTo>
                    <a:pt x="19050" y="110489"/>
                  </a:lnTo>
                  <a:lnTo>
                    <a:pt x="30721" y="0"/>
                  </a:lnTo>
                  <a:close/>
                </a:path>
              </a:pathLst>
            </a:custGeom>
            <a:solidFill>
              <a:srgbClr val="0046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3935050" y="805179"/>
              <a:ext cx="31115" cy="110489"/>
            </a:xfrm>
            <a:custGeom>
              <a:avLst/>
              <a:gdLst/>
              <a:ahLst/>
              <a:cxnLst/>
              <a:rect l="l" t="t" r="r" b="b"/>
              <a:pathLst>
                <a:path w="31114" h="110490">
                  <a:moveTo>
                    <a:pt x="30721" y="0"/>
                  </a:moveTo>
                  <a:lnTo>
                    <a:pt x="11671" y="0"/>
                  </a:lnTo>
                  <a:lnTo>
                    <a:pt x="0" y="110490"/>
                  </a:lnTo>
                  <a:lnTo>
                    <a:pt x="19050" y="110490"/>
                  </a:lnTo>
                  <a:lnTo>
                    <a:pt x="30721" y="0"/>
                  </a:lnTo>
                  <a:close/>
                </a:path>
              </a:pathLst>
            </a:custGeom>
            <a:solidFill>
              <a:srgbClr val="004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3924317" y="905510"/>
              <a:ext cx="31115" cy="111760"/>
            </a:xfrm>
            <a:custGeom>
              <a:avLst/>
              <a:gdLst/>
              <a:ahLst/>
              <a:cxnLst/>
              <a:rect l="l" t="t" r="r" b="b"/>
              <a:pathLst>
                <a:path w="31114" h="111759">
                  <a:moveTo>
                    <a:pt x="30855" y="0"/>
                  </a:moveTo>
                  <a:lnTo>
                    <a:pt x="11805" y="0"/>
                  </a:lnTo>
                  <a:lnTo>
                    <a:pt x="0" y="111760"/>
                  </a:lnTo>
                  <a:lnTo>
                    <a:pt x="19050" y="111760"/>
                  </a:lnTo>
                  <a:lnTo>
                    <a:pt x="30855" y="0"/>
                  </a:lnTo>
                  <a:close/>
                </a:path>
              </a:pathLst>
            </a:custGeom>
            <a:solidFill>
              <a:srgbClr val="0047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3916442" y="1007110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90">
                  <a:moveTo>
                    <a:pt x="27998" y="0"/>
                  </a:moveTo>
                  <a:lnTo>
                    <a:pt x="8948" y="0"/>
                  </a:lnTo>
                  <a:lnTo>
                    <a:pt x="2777" y="58419"/>
                  </a:lnTo>
                  <a:lnTo>
                    <a:pt x="0" y="110489"/>
                  </a:lnTo>
                  <a:lnTo>
                    <a:pt x="19050" y="110489"/>
                  </a:lnTo>
                  <a:lnTo>
                    <a:pt x="21827" y="58419"/>
                  </a:lnTo>
                  <a:lnTo>
                    <a:pt x="27998" y="0"/>
                  </a:lnTo>
                  <a:close/>
                </a:path>
              </a:pathLst>
            </a:custGeom>
            <a:solidFill>
              <a:srgbClr val="0047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3911091" y="1107440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90">
                  <a:moveTo>
                    <a:pt x="24942" y="0"/>
                  </a:moveTo>
                  <a:lnTo>
                    <a:pt x="5892" y="0"/>
                  </a:lnTo>
                  <a:lnTo>
                    <a:pt x="0" y="110489"/>
                  </a:lnTo>
                  <a:lnTo>
                    <a:pt x="19050" y="110489"/>
                  </a:lnTo>
                  <a:lnTo>
                    <a:pt x="24942" y="0"/>
                  </a:lnTo>
                  <a:close/>
                </a:path>
              </a:pathLst>
            </a:custGeom>
            <a:solidFill>
              <a:srgbClr val="0048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3905019" y="1209040"/>
              <a:ext cx="26034" cy="110489"/>
            </a:xfrm>
            <a:custGeom>
              <a:avLst/>
              <a:gdLst/>
              <a:ahLst/>
              <a:cxnLst/>
              <a:rect l="l" t="t" r="r" b="b"/>
              <a:pathLst>
                <a:path w="26035" h="110490">
                  <a:moveTo>
                    <a:pt x="25597" y="0"/>
                  </a:moveTo>
                  <a:lnTo>
                    <a:pt x="6547" y="0"/>
                  </a:lnTo>
                  <a:lnTo>
                    <a:pt x="4040" y="46989"/>
                  </a:lnTo>
                  <a:lnTo>
                    <a:pt x="0" y="110489"/>
                  </a:lnTo>
                  <a:lnTo>
                    <a:pt x="18857" y="110489"/>
                  </a:lnTo>
                  <a:lnTo>
                    <a:pt x="23090" y="46989"/>
                  </a:lnTo>
                  <a:lnTo>
                    <a:pt x="25597" y="0"/>
                  </a:lnTo>
                  <a:close/>
                </a:path>
              </a:pathLst>
            </a:custGeom>
            <a:solidFill>
              <a:srgbClr val="004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3898634" y="1309369"/>
              <a:ext cx="26034" cy="110489"/>
            </a:xfrm>
            <a:custGeom>
              <a:avLst/>
              <a:gdLst/>
              <a:ahLst/>
              <a:cxnLst/>
              <a:rect l="l" t="t" r="r" b="b"/>
              <a:pathLst>
                <a:path w="26035" h="110490">
                  <a:moveTo>
                    <a:pt x="25919" y="0"/>
                  </a:moveTo>
                  <a:lnTo>
                    <a:pt x="7031" y="0"/>
                  </a:lnTo>
                  <a:lnTo>
                    <a:pt x="0" y="110489"/>
                  </a:lnTo>
                  <a:lnTo>
                    <a:pt x="18553" y="110489"/>
                  </a:lnTo>
                  <a:lnTo>
                    <a:pt x="25919" y="0"/>
                  </a:lnTo>
                  <a:close/>
                </a:path>
              </a:pathLst>
            </a:custGeom>
            <a:solidFill>
              <a:srgbClr val="0049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3892249" y="1409699"/>
              <a:ext cx="26034" cy="110489"/>
            </a:xfrm>
            <a:custGeom>
              <a:avLst/>
              <a:gdLst/>
              <a:ahLst/>
              <a:cxnLst/>
              <a:rect l="l" t="t" r="r" b="b"/>
              <a:pathLst>
                <a:path w="26035" h="110490">
                  <a:moveTo>
                    <a:pt x="25615" y="0"/>
                  </a:moveTo>
                  <a:lnTo>
                    <a:pt x="7031" y="0"/>
                  </a:lnTo>
                  <a:lnTo>
                    <a:pt x="0" y="110489"/>
                  </a:lnTo>
                  <a:lnTo>
                    <a:pt x="18249" y="110489"/>
                  </a:lnTo>
                  <a:lnTo>
                    <a:pt x="25615" y="0"/>
                  </a:lnTo>
                  <a:close/>
                </a:path>
              </a:pathLst>
            </a:custGeom>
            <a:solidFill>
              <a:srgbClr val="004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3885784" y="1511299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90">
                  <a:moveTo>
                    <a:pt x="25307" y="0"/>
                  </a:moveTo>
                  <a:lnTo>
                    <a:pt x="7031" y="0"/>
                  </a:lnTo>
                  <a:lnTo>
                    <a:pt x="0" y="110489"/>
                  </a:lnTo>
                  <a:lnTo>
                    <a:pt x="17941" y="110489"/>
                  </a:lnTo>
                  <a:lnTo>
                    <a:pt x="25307" y="0"/>
                  </a:lnTo>
                  <a:close/>
                </a:path>
              </a:pathLst>
            </a:custGeom>
            <a:solidFill>
              <a:srgbClr val="004A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3879257" y="1611629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89">
                  <a:moveTo>
                    <a:pt x="25146" y="0"/>
                  </a:moveTo>
                  <a:lnTo>
                    <a:pt x="7173" y="0"/>
                  </a:lnTo>
                  <a:lnTo>
                    <a:pt x="3132" y="63500"/>
                  </a:lnTo>
                  <a:lnTo>
                    <a:pt x="0" y="110490"/>
                  </a:lnTo>
                  <a:lnTo>
                    <a:pt x="18052" y="110490"/>
                  </a:lnTo>
                  <a:lnTo>
                    <a:pt x="20912" y="63500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004A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3872568" y="1711959"/>
              <a:ext cx="25400" cy="110489"/>
            </a:xfrm>
            <a:custGeom>
              <a:avLst/>
              <a:gdLst/>
              <a:ahLst/>
              <a:cxnLst/>
              <a:rect l="l" t="t" r="r" b="b"/>
              <a:pathLst>
                <a:path w="25400" h="110489">
                  <a:moveTo>
                    <a:pt x="25359" y="0"/>
                  </a:moveTo>
                  <a:lnTo>
                    <a:pt x="7365" y="0"/>
                  </a:lnTo>
                  <a:lnTo>
                    <a:pt x="0" y="110489"/>
                  </a:lnTo>
                  <a:lnTo>
                    <a:pt x="18634" y="110489"/>
                  </a:lnTo>
                  <a:lnTo>
                    <a:pt x="25359" y="0"/>
                  </a:lnTo>
                  <a:close/>
                </a:path>
              </a:pathLst>
            </a:custGeom>
            <a:solidFill>
              <a:srgbClr val="004B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3865795" y="1813559"/>
              <a:ext cx="26034" cy="110489"/>
            </a:xfrm>
            <a:custGeom>
              <a:avLst/>
              <a:gdLst/>
              <a:ahLst/>
              <a:cxnLst/>
              <a:rect l="l" t="t" r="r" b="b"/>
              <a:pathLst>
                <a:path w="26035" h="110489">
                  <a:moveTo>
                    <a:pt x="25948" y="0"/>
                  </a:moveTo>
                  <a:lnTo>
                    <a:pt x="7365" y="0"/>
                  </a:lnTo>
                  <a:lnTo>
                    <a:pt x="0" y="110489"/>
                  </a:lnTo>
                  <a:lnTo>
                    <a:pt x="19223" y="110489"/>
                  </a:lnTo>
                  <a:lnTo>
                    <a:pt x="25948" y="0"/>
                  </a:lnTo>
                  <a:close/>
                </a:path>
              </a:pathLst>
            </a:custGeom>
            <a:solidFill>
              <a:srgbClr val="004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3859106" y="1913890"/>
              <a:ext cx="26670" cy="110489"/>
            </a:xfrm>
            <a:custGeom>
              <a:avLst/>
              <a:gdLst/>
              <a:ahLst/>
              <a:cxnLst/>
              <a:rect l="l" t="t" r="r" b="b"/>
              <a:pathLst>
                <a:path w="26670" h="110489">
                  <a:moveTo>
                    <a:pt x="26530" y="0"/>
                  </a:moveTo>
                  <a:lnTo>
                    <a:pt x="7365" y="0"/>
                  </a:lnTo>
                  <a:lnTo>
                    <a:pt x="0" y="110489"/>
                  </a:lnTo>
                  <a:lnTo>
                    <a:pt x="19804" y="110489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004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3852704" y="2015490"/>
              <a:ext cx="27305" cy="110489"/>
            </a:xfrm>
            <a:custGeom>
              <a:avLst/>
              <a:gdLst/>
              <a:ahLst/>
              <a:cxnLst/>
              <a:rect l="l" t="t" r="r" b="b"/>
              <a:pathLst>
                <a:path w="27304" h="110489">
                  <a:moveTo>
                    <a:pt x="26747" y="0"/>
                  </a:moveTo>
                  <a:lnTo>
                    <a:pt x="6994" y="0"/>
                  </a:lnTo>
                  <a:lnTo>
                    <a:pt x="475" y="97789"/>
                  </a:lnTo>
                  <a:lnTo>
                    <a:pt x="0" y="110489"/>
                  </a:lnTo>
                  <a:lnTo>
                    <a:pt x="20252" y="110489"/>
                  </a:lnTo>
                  <a:lnTo>
                    <a:pt x="20795" y="97789"/>
                  </a:lnTo>
                  <a:lnTo>
                    <a:pt x="26747" y="0"/>
                  </a:lnTo>
                  <a:close/>
                </a:path>
              </a:pathLst>
            </a:custGeom>
            <a:solidFill>
              <a:srgbClr val="004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3848948" y="2115819"/>
              <a:ext cx="24765" cy="110489"/>
            </a:xfrm>
            <a:custGeom>
              <a:avLst/>
              <a:gdLst/>
              <a:ahLst/>
              <a:cxnLst/>
              <a:rect l="l" t="t" r="r" b="b"/>
              <a:pathLst>
                <a:path w="24764" h="110489">
                  <a:moveTo>
                    <a:pt x="24442" y="0"/>
                  </a:moveTo>
                  <a:lnTo>
                    <a:pt x="4135" y="0"/>
                  </a:lnTo>
                  <a:lnTo>
                    <a:pt x="0" y="110489"/>
                  </a:lnTo>
                  <a:lnTo>
                    <a:pt x="19715" y="110489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rgbClr val="004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3845193" y="2216150"/>
              <a:ext cx="24130" cy="110489"/>
            </a:xfrm>
            <a:custGeom>
              <a:avLst/>
              <a:gdLst/>
              <a:ahLst/>
              <a:cxnLst/>
              <a:rect l="l" t="t" r="r" b="b"/>
              <a:pathLst>
                <a:path w="24129" h="110489">
                  <a:moveTo>
                    <a:pt x="23905" y="0"/>
                  </a:moveTo>
                  <a:lnTo>
                    <a:pt x="4135" y="0"/>
                  </a:lnTo>
                  <a:lnTo>
                    <a:pt x="0" y="110489"/>
                  </a:lnTo>
                  <a:lnTo>
                    <a:pt x="19179" y="110489"/>
                  </a:lnTo>
                  <a:lnTo>
                    <a:pt x="23905" y="0"/>
                  </a:lnTo>
                  <a:close/>
                </a:path>
              </a:pathLst>
            </a:custGeom>
            <a:solidFill>
              <a:srgbClr val="004D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3841390" y="2317750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23362" y="0"/>
                  </a:moveTo>
                  <a:lnTo>
                    <a:pt x="4135" y="0"/>
                  </a:lnTo>
                  <a:lnTo>
                    <a:pt x="0" y="110489"/>
                  </a:lnTo>
                  <a:lnTo>
                    <a:pt x="18635" y="110489"/>
                  </a:lnTo>
                  <a:lnTo>
                    <a:pt x="23362" y="0"/>
                  </a:lnTo>
                  <a:close/>
                </a:path>
              </a:pathLst>
            </a:custGeom>
            <a:solidFill>
              <a:srgbClr val="004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3837634" y="2418079"/>
              <a:ext cx="22860" cy="110489"/>
            </a:xfrm>
            <a:custGeom>
              <a:avLst/>
              <a:gdLst/>
              <a:ahLst/>
              <a:cxnLst/>
              <a:rect l="l" t="t" r="r" b="b"/>
              <a:pathLst>
                <a:path w="22860" h="110489">
                  <a:moveTo>
                    <a:pt x="22826" y="0"/>
                  </a:moveTo>
                  <a:lnTo>
                    <a:pt x="4135" y="0"/>
                  </a:lnTo>
                  <a:lnTo>
                    <a:pt x="0" y="110490"/>
                  </a:lnTo>
                  <a:lnTo>
                    <a:pt x="18099" y="110490"/>
                  </a:lnTo>
                  <a:lnTo>
                    <a:pt x="22826" y="0"/>
                  </a:lnTo>
                  <a:close/>
                </a:path>
              </a:pathLst>
            </a:custGeom>
            <a:solidFill>
              <a:srgbClr val="004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3833732" y="2518409"/>
              <a:ext cx="22860" cy="110489"/>
            </a:xfrm>
            <a:custGeom>
              <a:avLst/>
              <a:gdLst/>
              <a:ahLst/>
              <a:cxnLst/>
              <a:rect l="l" t="t" r="r" b="b"/>
              <a:pathLst>
                <a:path w="22860" h="110489">
                  <a:moveTo>
                    <a:pt x="22435" y="0"/>
                  </a:moveTo>
                  <a:lnTo>
                    <a:pt x="4281" y="0"/>
                  </a:lnTo>
                  <a:lnTo>
                    <a:pt x="1667" y="69850"/>
                  </a:lnTo>
                  <a:lnTo>
                    <a:pt x="0" y="110489"/>
                  </a:lnTo>
                  <a:lnTo>
                    <a:pt x="17988" y="110489"/>
                  </a:lnTo>
                  <a:lnTo>
                    <a:pt x="19447" y="69850"/>
                  </a:lnTo>
                  <a:lnTo>
                    <a:pt x="22435" y="0"/>
                  </a:lnTo>
                  <a:close/>
                </a:path>
              </a:pathLst>
            </a:custGeom>
            <a:solidFill>
              <a:srgbClr val="004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3829564" y="2620009"/>
              <a:ext cx="22860" cy="110489"/>
            </a:xfrm>
            <a:custGeom>
              <a:avLst/>
              <a:gdLst/>
              <a:ahLst/>
              <a:cxnLst/>
              <a:rect l="l" t="t" r="r" b="b"/>
              <a:pathLst>
                <a:path w="22860" h="110489">
                  <a:moveTo>
                    <a:pt x="22475" y="0"/>
                  </a:moveTo>
                  <a:lnTo>
                    <a:pt x="4532" y="0"/>
                  </a:lnTo>
                  <a:lnTo>
                    <a:pt x="0" y="110489"/>
                  </a:lnTo>
                  <a:lnTo>
                    <a:pt x="18509" y="110489"/>
                  </a:lnTo>
                  <a:lnTo>
                    <a:pt x="22475" y="0"/>
                  </a:lnTo>
                  <a:close/>
                </a:path>
              </a:pathLst>
            </a:custGeom>
            <a:solidFill>
              <a:srgbClr val="004F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3825448" y="2720340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22990" y="0"/>
                  </a:moveTo>
                  <a:lnTo>
                    <a:pt x="4532" y="0"/>
                  </a:lnTo>
                  <a:lnTo>
                    <a:pt x="0" y="110489"/>
                  </a:lnTo>
                  <a:lnTo>
                    <a:pt x="19023" y="110489"/>
                  </a:lnTo>
                  <a:lnTo>
                    <a:pt x="22990" y="0"/>
                  </a:lnTo>
                  <a:close/>
                </a:path>
              </a:pathLst>
            </a:custGeom>
            <a:solidFill>
              <a:srgbClr val="0050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3821280" y="2821940"/>
              <a:ext cx="24130" cy="110489"/>
            </a:xfrm>
            <a:custGeom>
              <a:avLst/>
              <a:gdLst/>
              <a:ahLst/>
              <a:cxnLst/>
              <a:rect l="l" t="t" r="r" b="b"/>
              <a:pathLst>
                <a:path w="24129" h="110489">
                  <a:moveTo>
                    <a:pt x="23511" y="0"/>
                  </a:moveTo>
                  <a:lnTo>
                    <a:pt x="4532" y="0"/>
                  </a:lnTo>
                  <a:lnTo>
                    <a:pt x="0" y="110489"/>
                  </a:lnTo>
                  <a:lnTo>
                    <a:pt x="19544" y="110489"/>
                  </a:lnTo>
                  <a:lnTo>
                    <a:pt x="23511" y="0"/>
                  </a:lnTo>
                  <a:close/>
                </a:path>
              </a:pathLst>
            </a:custGeom>
            <a:solidFill>
              <a:srgbClr val="005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3817163" y="2922269"/>
              <a:ext cx="24130" cy="110489"/>
            </a:xfrm>
            <a:custGeom>
              <a:avLst/>
              <a:gdLst/>
              <a:ahLst/>
              <a:cxnLst/>
              <a:rect l="l" t="t" r="r" b="b"/>
              <a:pathLst>
                <a:path w="24129" h="110489">
                  <a:moveTo>
                    <a:pt x="24025" y="0"/>
                  </a:moveTo>
                  <a:lnTo>
                    <a:pt x="4532" y="0"/>
                  </a:lnTo>
                  <a:lnTo>
                    <a:pt x="0" y="110489"/>
                  </a:lnTo>
                  <a:lnTo>
                    <a:pt x="20059" y="110489"/>
                  </a:lnTo>
                  <a:lnTo>
                    <a:pt x="24025" y="0"/>
                  </a:lnTo>
                  <a:close/>
                </a:path>
              </a:pathLst>
            </a:custGeom>
            <a:solidFill>
              <a:srgbClr val="005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3814254" y="3022600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23333" y="0"/>
                  </a:moveTo>
                  <a:lnTo>
                    <a:pt x="3326" y="0"/>
                  </a:lnTo>
                  <a:lnTo>
                    <a:pt x="825" y="60960"/>
                  </a:lnTo>
                  <a:lnTo>
                    <a:pt x="0" y="110489"/>
                  </a:lnTo>
                  <a:lnTo>
                    <a:pt x="20202" y="110489"/>
                  </a:lnTo>
                  <a:lnTo>
                    <a:pt x="21145" y="60960"/>
                  </a:lnTo>
                  <a:lnTo>
                    <a:pt x="23333" y="0"/>
                  </a:lnTo>
                  <a:close/>
                </a:path>
              </a:pathLst>
            </a:custGeom>
            <a:solidFill>
              <a:srgbClr val="0051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3812561" y="3124200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22064" y="0"/>
                  </a:moveTo>
                  <a:lnTo>
                    <a:pt x="1841" y="0"/>
                  </a:lnTo>
                  <a:lnTo>
                    <a:pt x="0" y="110489"/>
                  </a:lnTo>
                  <a:lnTo>
                    <a:pt x="19960" y="110489"/>
                  </a:lnTo>
                  <a:lnTo>
                    <a:pt x="22064" y="0"/>
                  </a:lnTo>
                  <a:close/>
                </a:path>
              </a:pathLst>
            </a:custGeom>
            <a:solidFill>
              <a:srgbClr val="005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3810889" y="322452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21825" y="0"/>
                  </a:moveTo>
                  <a:lnTo>
                    <a:pt x="1841" y="0"/>
                  </a:lnTo>
                  <a:lnTo>
                    <a:pt x="0" y="110490"/>
                  </a:lnTo>
                  <a:lnTo>
                    <a:pt x="19721" y="110490"/>
                  </a:lnTo>
                  <a:lnTo>
                    <a:pt x="21825" y="0"/>
                  </a:lnTo>
                  <a:close/>
                </a:path>
              </a:pathLst>
            </a:custGeom>
            <a:solidFill>
              <a:srgbClr val="005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3809216" y="332485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21586" y="0"/>
                  </a:moveTo>
                  <a:lnTo>
                    <a:pt x="1841" y="0"/>
                  </a:lnTo>
                  <a:lnTo>
                    <a:pt x="0" y="110489"/>
                  </a:lnTo>
                  <a:lnTo>
                    <a:pt x="19482" y="110489"/>
                  </a:lnTo>
                  <a:lnTo>
                    <a:pt x="21586" y="0"/>
                  </a:lnTo>
                  <a:close/>
                </a:path>
              </a:pathLst>
            </a:custGeom>
            <a:solidFill>
              <a:srgbClr val="005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3807544" y="3425189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21348" y="0"/>
                  </a:moveTo>
                  <a:lnTo>
                    <a:pt x="1841" y="0"/>
                  </a:lnTo>
                  <a:lnTo>
                    <a:pt x="0" y="110489"/>
                  </a:lnTo>
                  <a:lnTo>
                    <a:pt x="19243" y="110489"/>
                  </a:lnTo>
                  <a:lnTo>
                    <a:pt x="21348" y="0"/>
                  </a:lnTo>
                  <a:close/>
                </a:path>
              </a:pathLst>
            </a:custGeom>
            <a:solidFill>
              <a:srgbClr val="0053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3806365" y="3526789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0" y="110489"/>
                  </a:moveTo>
                  <a:lnTo>
                    <a:pt x="19733" y="110489"/>
                  </a:lnTo>
                  <a:lnTo>
                    <a:pt x="19733" y="0"/>
                  </a:lnTo>
                  <a:lnTo>
                    <a:pt x="0" y="0"/>
                  </a:lnTo>
                  <a:lnTo>
                    <a:pt x="0" y="110489"/>
                  </a:lnTo>
                  <a:close/>
                </a:path>
              </a:pathLst>
            </a:custGeom>
            <a:solidFill>
              <a:srgbClr val="0054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3806365" y="362712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071" y="0"/>
                  </a:moveTo>
                  <a:lnTo>
                    <a:pt x="0" y="0"/>
                  </a:lnTo>
                  <a:lnTo>
                    <a:pt x="1909" y="110489"/>
                  </a:lnTo>
                  <a:lnTo>
                    <a:pt x="21217" y="110489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rgbClr val="005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3808121" y="372872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288" y="0"/>
                  </a:moveTo>
                  <a:lnTo>
                    <a:pt x="0" y="0"/>
                  </a:lnTo>
                  <a:lnTo>
                    <a:pt x="1909" y="110489"/>
                  </a:lnTo>
                  <a:lnTo>
                    <a:pt x="21433" y="110489"/>
                  </a:lnTo>
                  <a:lnTo>
                    <a:pt x="19288" y="0"/>
                  </a:lnTo>
                  <a:close/>
                </a:path>
              </a:pathLst>
            </a:custGeom>
            <a:solidFill>
              <a:srgbClr val="0055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3809855" y="3829050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502" y="0"/>
                  </a:moveTo>
                  <a:lnTo>
                    <a:pt x="0" y="0"/>
                  </a:lnTo>
                  <a:lnTo>
                    <a:pt x="1909" y="110489"/>
                  </a:lnTo>
                  <a:lnTo>
                    <a:pt x="21647" y="110489"/>
                  </a:lnTo>
                  <a:lnTo>
                    <a:pt x="19502" y="0"/>
                  </a:lnTo>
                  <a:close/>
                </a:path>
              </a:pathLst>
            </a:custGeom>
            <a:solidFill>
              <a:srgbClr val="0055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3811589" y="392937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716" y="0"/>
                  </a:moveTo>
                  <a:lnTo>
                    <a:pt x="0" y="0"/>
                  </a:lnTo>
                  <a:lnTo>
                    <a:pt x="1909" y="110490"/>
                  </a:lnTo>
                  <a:lnTo>
                    <a:pt x="21861" y="110490"/>
                  </a:lnTo>
                  <a:lnTo>
                    <a:pt x="19716" y="0"/>
                  </a:lnTo>
                  <a:close/>
                </a:path>
              </a:pathLst>
            </a:custGeom>
            <a:solidFill>
              <a:srgbClr val="0056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3813345" y="403097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933" y="0"/>
                  </a:moveTo>
                  <a:lnTo>
                    <a:pt x="0" y="0"/>
                  </a:lnTo>
                  <a:lnTo>
                    <a:pt x="1734" y="100330"/>
                  </a:lnTo>
                  <a:lnTo>
                    <a:pt x="1939" y="110490"/>
                  </a:lnTo>
                  <a:lnTo>
                    <a:pt x="22076" y="110490"/>
                  </a:lnTo>
                  <a:lnTo>
                    <a:pt x="19933" y="0"/>
                  </a:lnTo>
                  <a:close/>
                </a:path>
              </a:pathLst>
            </a:custGeom>
            <a:solidFill>
              <a:srgbClr val="0056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3815079" y="413130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20147" y="0"/>
                  </a:moveTo>
                  <a:lnTo>
                    <a:pt x="0" y="0"/>
                  </a:lnTo>
                  <a:lnTo>
                    <a:pt x="2232" y="110489"/>
                  </a:lnTo>
                  <a:lnTo>
                    <a:pt x="22148" y="110489"/>
                  </a:lnTo>
                  <a:lnTo>
                    <a:pt x="20147" y="0"/>
                  </a:lnTo>
                  <a:close/>
                </a:path>
              </a:pathLst>
            </a:custGeom>
            <a:solidFill>
              <a:srgbClr val="0057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3817107" y="423163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938" y="0"/>
                  </a:moveTo>
                  <a:lnTo>
                    <a:pt x="0" y="0"/>
                  </a:lnTo>
                  <a:lnTo>
                    <a:pt x="2232" y="110490"/>
                  </a:lnTo>
                  <a:lnTo>
                    <a:pt x="21926" y="110490"/>
                  </a:lnTo>
                  <a:lnTo>
                    <a:pt x="19938" y="0"/>
                  </a:lnTo>
                  <a:close/>
                </a:path>
              </a:pathLst>
            </a:custGeom>
            <a:solidFill>
              <a:srgbClr val="005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3819159" y="4333239"/>
              <a:ext cx="22225" cy="110489"/>
            </a:xfrm>
            <a:custGeom>
              <a:avLst/>
              <a:gdLst/>
              <a:ahLst/>
              <a:cxnLst/>
              <a:rect l="l" t="t" r="r" b="b"/>
              <a:pathLst>
                <a:path w="22225" h="110489">
                  <a:moveTo>
                    <a:pt x="19714" y="0"/>
                  </a:moveTo>
                  <a:lnTo>
                    <a:pt x="0" y="0"/>
                  </a:lnTo>
                  <a:lnTo>
                    <a:pt x="2232" y="110490"/>
                  </a:lnTo>
                  <a:lnTo>
                    <a:pt x="21702" y="110490"/>
                  </a:lnTo>
                  <a:lnTo>
                    <a:pt x="19714" y="0"/>
                  </a:lnTo>
                  <a:close/>
                </a:path>
              </a:pathLst>
            </a:custGeom>
            <a:solidFill>
              <a:srgbClr val="0058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3821186" y="443357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492" y="0"/>
                  </a:moveTo>
                  <a:lnTo>
                    <a:pt x="0" y="0"/>
                  </a:lnTo>
                  <a:lnTo>
                    <a:pt x="2232" y="110489"/>
                  </a:lnTo>
                  <a:lnTo>
                    <a:pt x="21481" y="110489"/>
                  </a:lnTo>
                  <a:lnTo>
                    <a:pt x="19492" y="0"/>
                  </a:lnTo>
                  <a:close/>
                </a:path>
              </a:pathLst>
            </a:custGeom>
            <a:solidFill>
              <a:srgbClr val="0058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3823238" y="4535170"/>
              <a:ext cx="21590" cy="110489"/>
            </a:xfrm>
            <a:custGeom>
              <a:avLst/>
              <a:gdLst/>
              <a:ahLst/>
              <a:cxnLst/>
              <a:rect l="l" t="t" r="r" b="b"/>
              <a:pathLst>
                <a:path w="21589" h="110489">
                  <a:moveTo>
                    <a:pt x="19268" y="0"/>
                  </a:moveTo>
                  <a:lnTo>
                    <a:pt x="0" y="0"/>
                  </a:lnTo>
                  <a:lnTo>
                    <a:pt x="2001" y="99059"/>
                  </a:lnTo>
                  <a:lnTo>
                    <a:pt x="2458" y="110489"/>
                  </a:lnTo>
                  <a:lnTo>
                    <a:pt x="21498" y="110489"/>
                  </a:lnTo>
                  <a:lnTo>
                    <a:pt x="21051" y="99059"/>
                  </a:lnTo>
                  <a:lnTo>
                    <a:pt x="19268" y="0"/>
                  </a:lnTo>
                  <a:close/>
                </a:path>
              </a:pathLst>
            </a:custGeom>
            <a:solidFill>
              <a:srgbClr val="005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3825290" y="4635500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19048" y="0"/>
                  </a:moveTo>
                  <a:lnTo>
                    <a:pt x="0" y="0"/>
                  </a:lnTo>
                  <a:lnTo>
                    <a:pt x="4419" y="110489"/>
                  </a:lnTo>
                  <a:lnTo>
                    <a:pt x="23376" y="110489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0059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3829303" y="4735829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18965" y="0"/>
                  </a:moveTo>
                  <a:lnTo>
                    <a:pt x="0" y="0"/>
                  </a:lnTo>
                  <a:lnTo>
                    <a:pt x="4419" y="110490"/>
                  </a:lnTo>
                  <a:lnTo>
                    <a:pt x="23292" y="11049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rgbClr val="005A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3833368" y="4837429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18880" y="0"/>
                  </a:moveTo>
                  <a:lnTo>
                    <a:pt x="0" y="0"/>
                  </a:lnTo>
                  <a:lnTo>
                    <a:pt x="4419" y="110490"/>
                  </a:lnTo>
                  <a:lnTo>
                    <a:pt x="23207" y="110490"/>
                  </a:lnTo>
                  <a:lnTo>
                    <a:pt x="18880" y="0"/>
                  </a:lnTo>
                  <a:close/>
                </a:path>
              </a:pathLst>
            </a:custGeom>
            <a:solidFill>
              <a:srgbClr val="005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3837381" y="4937759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18796" y="0"/>
                  </a:moveTo>
                  <a:lnTo>
                    <a:pt x="0" y="0"/>
                  </a:lnTo>
                  <a:lnTo>
                    <a:pt x="4419" y="110489"/>
                  </a:lnTo>
                  <a:lnTo>
                    <a:pt x="23123" y="110489"/>
                  </a:lnTo>
                  <a:lnTo>
                    <a:pt x="18796" y="0"/>
                  </a:lnTo>
                  <a:close/>
                </a:path>
              </a:pathLst>
            </a:custGeom>
            <a:solidFill>
              <a:srgbClr val="005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3841394" y="5038089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18712" y="0"/>
                  </a:moveTo>
                  <a:lnTo>
                    <a:pt x="0" y="0"/>
                  </a:lnTo>
                  <a:lnTo>
                    <a:pt x="2895" y="72390"/>
                  </a:lnTo>
                  <a:lnTo>
                    <a:pt x="4448" y="110490"/>
                  </a:lnTo>
                  <a:lnTo>
                    <a:pt x="23109" y="110490"/>
                  </a:lnTo>
                  <a:lnTo>
                    <a:pt x="21945" y="82550"/>
                  </a:lnTo>
                  <a:lnTo>
                    <a:pt x="18712" y="0"/>
                  </a:lnTo>
                  <a:close/>
                </a:path>
              </a:pathLst>
            </a:custGeom>
            <a:solidFill>
              <a:srgbClr val="005B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3845480" y="5139689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18653" y="0"/>
                  </a:moveTo>
                  <a:lnTo>
                    <a:pt x="0" y="0"/>
                  </a:lnTo>
                  <a:lnTo>
                    <a:pt x="4503" y="110490"/>
                  </a:lnTo>
                  <a:lnTo>
                    <a:pt x="23256" y="110490"/>
                  </a:lnTo>
                  <a:lnTo>
                    <a:pt x="18653" y="0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3849570" y="5240020"/>
              <a:ext cx="23495" cy="110489"/>
            </a:xfrm>
            <a:custGeom>
              <a:avLst/>
              <a:gdLst/>
              <a:ahLst/>
              <a:cxnLst/>
              <a:rect l="l" t="t" r="r" b="b"/>
              <a:pathLst>
                <a:path w="23495" h="110489">
                  <a:moveTo>
                    <a:pt x="18744" y="0"/>
                  </a:moveTo>
                  <a:lnTo>
                    <a:pt x="0" y="0"/>
                  </a:lnTo>
                  <a:lnTo>
                    <a:pt x="4503" y="110489"/>
                  </a:lnTo>
                  <a:lnTo>
                    <a:pt x="23347" y="110489"/>
                  </a:lnTo>
                  <a:lnTo>
                    <a:pt x="18744" y="0"/>
                  </a:lnTo>
                  <a:close/>
                </a:path>
              </a:pathLst>
            </a:custGeom>
            <a:solidFill>
              <a:srgbClr val="005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3853659" y="5340350"/>
              <a:ext cx="23495" cy="111760"/>
            </a:xfrm>
            <a:custGeom>
              <a:avLst/>
              <a:gdLst/>
              <a:ahLst/>
              <a:cxnLst/>
              <a:rect l="l" t="t" r="r" b="b"/>
              <a:pathLst>
                <a:path w="23495" h="111760">
                  <a:moveTo>
                    <a:pt x="18834" y="0"/>
                  </a:moveTo>
                  <a:lnTo>
                    <a:pt x="0" y="0"/>
                  </a:lnTo>
                  <a:lnTo>
                    <a:pt x="4555" y="111759"/>
                  </a:lnTo>
                  <a:lnTo>
                    <a:pt x="23491" y="111759"/>
                  </a:lnTo>
                  <a:lnTo>
                    <a:pt x="18834" y="0"/>
                  </a:lnTo>
                  <a:close/>
                </a:path>
              </a:pathLst>
            </a:custGeom>
            <a:solidFill>
              <a:srgbClr val="005D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3857801" y="5441950"/>
              <a:ext cx="24130" cy="110489"/>
            </a:xfrm>
            <a:custGeom>
              <a:avLst/>
              <a:gdLst/>
              <a:ahLst/>
              <a:cxnLst/>
              <a:rect l="l" t="t" r="r" b="b"/>
              <a:pathLst>
                <a:path w="24129" h="110489">
                  <a:moveTo>
                    <a:pt x="18926" y="0"/>
                  </a:moveTo>
                  <a:lnTo>
                    <a:pt x="0" y="0"/>
                  </a:lnTo>
                  <a:lnTo>
                    <a:pt x="4503" y="110490"/>
                  </a:lnTo>
                  <a:lnTo>
                    <a:pt x="23530" y="110490"/>
                  </a:lnTo>
                  <a:lnTo>
                    <a:pt x="18926" y="0"/>
                  </a:lnTo>
                  <a:close/>
                </a:path>
              </a:pathLst>
            </a:custGeom>
            <a:solidFill>
              <a:srgbClr val="005D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3861890" y="5542279"/>
              <a:ext cx="27305" cy="110489"/>
            </a:xfrm>
            <a:custGeom>
              <a:avLst/>
              <a:gdLst/>
              <a:ahLst/>
              <a:cxnLst/>
              <a:rect l="l" t="t" r="r" b="b"/>
              <a:pathLst>
                <a:path w="27304" h="110489">
                  <a:moveTo>
                    <a:pt x="19017" y="0"/>
                  </a:moveTo>
                  <a:lnTo>
                    <a:pt x="0" y="0"/>
                  </a:lnTo>
                  <a:lnTo>
                    <a:pt x="1449" y="35560"/>
                  </a:lnTo>
                  <a:lnTo>
                    <a:pt x="7640" y="110490"/>
                  </a:lnTo>
                  <a:lnTo>
                    <a:pt x="26690" y="110490"/>
                  </a:lnTo>
                  <a:lnTo>
                    <a:pt x="20499" y="35560"/>
                  </a:lnTo>
                  <a:lnTo>
                    <a:pt x="19017" y="0"/>
                  </a:lnTo>
                  <a:close/>
                </a:path>
              </a:pathLst>
            </a:custGeom>
            <a:solidFill>
              <a:srgbClr val="005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3868796" y="5643879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89">
                  <a:moveTo>
                    <a:pt x="19050" y="0"/>
                  </a:moveTo>
                  <a:lnTo>
                    <a:pt x="0" y="0"/>
                  </a:lnTo>
                  <a:lnTo>
                    <a:pt x="9128" y="110490"/>
                  </a:lnTo>
                  <a:lnTo>
                    <a:pt x="28178" y="11049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5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3877085" y="5744209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89">
                  <a:moveTo>
                    <a:pt x="19050" y="0"/>
                  </a:moveTo>
                  <a:lnTo>
                    <a:pt x="0" y="0"/>
                  </a:lnTo>
                  <a:lnTo>
                    <a:pt x="9128" y="110489"/>
                  </a:lnTo>
                  <a:lnTo>
                    <a:pt x="28178" y="11048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5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3885374" y="5844539"/>
              <a:ext cx="28575" cy="110489"/>
            </a:xfrm>
            <a:custGeom>
              <a:avLst/>
              <a:gdLst/>
              <a:ahLst/>
              <a:cxnLst/>
              <a:rect l="l" t="t" r="r" b="b"/>
              <a:pathLst>
                <a:path w="28575" h="110489">
                  <a:moveTo>
                    <a:pt x="19050" y="0"/>
                  </a:moveTo>
                  <a:lnTo>
                    <a:pt x="0" y="0"/>
                  </a:lnTo>
                  <a:lnTo>
                    <a:pt x="9128" y="110490"/>
                  </a:lnTo>
                  <a:lnTo>
                    <a:pt x="28178" y="11049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5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3893769" y="5946139"/>
              <a:ext cx="29845" cy="110489"/>
            </a:xfrm>
            <a:custGeom>
              <a:avLst/>
              <a:gdLst/>
              <a:ahLst/>
              <a:cxnLst/>
              <a:rect l="l" t="t" r="r" b="b"/>
              <a:pathLst>
                <a:path w="29845" h="110489">
                  <a:moveTo>
                    <a:pt x="19050" y="0"/>
                  </a:moveTo>
                  <a:lnTo>
                    <a:pt x="0" y="0"/>
                  </a:lnTo>
                  <a:lnTo>
                    <a:pt x="6400" y="77470"/>
                  </a:lnTo>
                  <a:lnTo>
                    <a:pt x="10102" y="110490"/>
                  </a:lnTo>
                  <a:lnTo>
                    <a:pt x="29252" y="110490"/>
                  </a:lnTo>
                  <a:lnTo>
                    <a:pt x="25450" y="7747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6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3902733" y="6046470"/>
              <a:ext cx="32384" cy="110489"/>
            </a:xfrm>
            <a:custGeom>
              <a:avLst/>
              <a:gdLst/>
              <a:ahLst/>
              <a:cxnLst/>
              <a:rect l="l" t="t" r="r" b="b"/>
              <a:pathLst>
                <a:path w="32385" h="110489">
                  <a:moveTo>
                    <a:pt x="19119" y="0"/>
                  </a:moveTo>
                  <a:lnTo>
                    <a:pt x="0" y="0"/>
                  </a:lnTo>
                  <a:lnTo>
                    <a:pt x="12388" y="110489"/>
                  </a:lnTo>
                  <a:lnTo>
                    <a:pt x="31842" y="110489"/>
                  </a:lnTo>
                  <a:lnTo>
                    <a:pt x="19119" y="0"/>
                  </a:lnTo>
                  <a:close/>
                </a:path>
              </a:pathLst>
            </a:custGeom>
            <a:solidFill>
              <a:srgbClr val="0060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3913982" y="6146800"/>
              <a:ext cx="32384" cy="110489"/>
            </a:xfrm>
            <a:custGeom>
              <a:avLst/>
              <a:gdLst/>
              <a:ahLst/>
              <a:cxnLst/>
              <a:rect l="l" t="t" r="r" b="b"/>
              <a:pathLst>
                <a:path w="32385" h="110489">
                  <a:moveTo>
                    <a:pt x="19423" y="0"/>
                  </a:moveTo>
                  <a:lnTo>
                    <a:pt x="0" y="0"/>
                  </a:lnTo>
                  <a:lnTo>
                    <a:pt x="12388" y="110490"/>
                  </a:lnTo>
                  <a:lnTo>
                    <a:pt x="32146" y="110490"/>
                  </a:lnTo>
                  <a:lnTo>
                    <a:pt x="19423" y="0"/>
                  </a:lnTo>
                  <a:close/>
                </a:path>
              </a:pathLst>
            </a:custGeom>
            <a:solidFill>
              <a:srgbClr val="0061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3925373" y="6248400"/>
              <a:ext cx="33020" cy="110489"/>
            </a:xfrm>
            <a:custGeom>
              <a:avLst/>
              <a:gdLst/>
              <a:ahLst/>
              <a:cxnLst/>
              <a:rect l="l" t="t" r="r" b="b"/>
              <a:pathLst>
                <a:path w="33020" h="110489">
                  <a:moveTo>
                    <a:pt x="19731" y="0"/>
                  </a:moveTo>
                  <a:lnTo>
                    <a:pt x="0" y="0"/>
                  </a:lnTo>
                  <a:lnTo>
                    <a:pt x="12388" y="110490"/>
                  </a:lnTo>
                  <a:lnTo>
                    <a:pt x="32454" y="110490"/>
                  </a:lnTo>
                  <a:lnTo>
                    <a:pt x="19731" y="0"/>
                  </a:lnTo>
                  <a:close/>
                </a:path>
              </a:pathLst>
            </a:custGeom>
            <a:solidFill>
              <a:srgbClr val="006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3936622" y="6348729"/>
              <a:ext cx="33655" cy="110489"/>
            </a:xfrm>
            <a:custGeom>
              <a:avLst/>
              <a:gdLst/>
              <a:ahLst/>
              <a:cxnLst/>
              <a:rect l="l" t="t" r="r" b="b"/>
              <a:pathLst>
                <a:path w="33654" h="110489">
                  <a:moveTo>
                    <a:pt x="20035" y="0"/>
                  </a:moveTo>
                  <a:lnTo>
                    <a:pt x="0" y="0"/>
                  </a:lnTo>
                  <a:lnTo>
                    <a:pt x="10537" y="93980"/>
                  </a:lnTo>
                  <a:lnTo>
                    <a:pt x="12888" y="110490"/>
                  </a:lnTo>
                  <a:lnTo>
                    <a:pt x="33208" y="110490"/>
                  </a:lnTo>
                  <a:lnTo>
                    <a:pt x="30857" y="93980"/>
                  </a:lnTo>
                  <a:lnTo>
                    <a:pt x="20035" y="0"/>
                  </a:lnTo>
                  <a:close/>
                </a:path>
              </a:pathLst>
            </a:custGeom>
            <a:solidFill>
              <a:srgbClr val="0062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3948245" y="6450329"/>
              <a:ext cx="36195" cy="110489"/>
            </a:xfrm>
            <a:custGeom>
              <a:avLst/>
              <a:gdLst/>
              <a:ahLst/>
              <a:cxnLst/>
              <a:rect l="l" t="t" r="r" b="b"/>
              <a:pathLst>
                <a:path w="36195" h="110490">
                  <a:moveTo>
                    <a:pt x="20319" y="0"/>
                  </a:moveTo>
                  <a:lnTo>
                    <a:pt x="0" y="0"/>
                  </a:lnTo>
                  <a:lnTo>
                    <a:pt x="15735" y="110490"/>
                  </a:lnTo>
                  <a:lnTo>
                    <a:pt x="36055" y="11049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62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3962533" y="6550660"/>
              <a:ext cx="36195" cy="110489"/>
            </a:xfrm>
            <a:custGeom>
              <a:avLst/>
              <a:gdLst/>
              <a:ahLst/>
              <a:cxnLst/>
              <a:rect l="l" t="t" r="r" b="b"/>
              <a:pathLst>
                <a:path w="36195" h="110490">
                  <a:moveTo>
                    <a:pt x="20319" y="0"/>
                  </a:moveTo>
                  <a:lnTo>
                    <a:pt x="0" y="0"/>
                  </a:lnTo>
                  <a:lnTo>
                    <a:pt x="15735" y="110490"/>
                  </a:lnTo>
                  <a:lnTo>
                    <a:pt x="36055" y="110490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6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3976822" y="6650989"/>
              <a:ext cx="36195" cy="110489"/>
            </a:xfrm>
            <a:custGeom>
              <a:avLst/>
              <a:gdLst/>
              <a:ahLst/>
              <a:cxnLst/>
              <a:rect l="l" t="t" r="r" b="b"/>
              <a:pathLst>
                <a:path w="36195" h="110490">
                  <a:moveTo>
                    <a:pt x="20320" y="0"/>
                  </a:moveTo>
                  <a:lnTo>
                    <a:pt x="0" y="0"/>
                  </a:lnTo>
                  <a:lnTo>
                    <a:pt x="15735" y="110489"/>
                  </a:lnTo>
                  <a:lnTo>
                    <a:pt x="36055" y="1104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63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3991291" y="6752589"/>
              <a:ext cx="34925" cy="100330"/>
            </a:xfrm>
            <a:custGeom>
              <a:avLst/>
              <a:gdLst/>
              <a:ahLst/>
              <a:cxnLst/>
              <a:rect l="l" t="t" r="r" b="b"/>
              <a:pathLst>
                <a:path w="34925" h="100329">
                  <a:moveTo>
                    <a:pt x="20320" y="0"/>
                  </a:moveTo>
                  <a:lnTo>
                    <a:pt x="0" y="0"/>
                  </a:lnTo>
                  <a:lnTo>
                    <a:pt x="14288" y="100329"/>
                  </a:lnTo>
                  <a:lnTo>
                    <a:pt x="34608" y="10032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64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5327650" y="0"/>
              <a:ext cx="3816350" cy="6852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6350" y="0"/>
              <a:ext cx="3590290" cy="6852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0" y="3740150"/>
              <a:ext cx="9140190" cy="623570"/>
            </a:xfrm>
            <a:custGeom>
              <a:avLst/>
              <a:gdLst/>
              <a:ahLst/>
              <a:cxnLst/>
              <a:rect l="l" t="t" r="r" b="b"/>
              <a:pathLst>
                <a:path w="9140190" h="623570">
                  <a:moveTo>
                    <a:pt x="0" y="623569"/>
                  </a:moveTo>
                  <a:lnTo>
                    <a:pt x="9140190" y="623569"/>
                  </a:lnTo>
                </a:path>
                <a:path w="9140190" h="623570">
                  <a:moveTo>
                    <a:pt x="0" y="0"/>
                  </a:moveTo>
                  <a:lnTo>
                    <a:pt x="9140190" y="0"/>
                  </a:lnTo>
                </a:path>
              </a:pathLst>
            </a:custGeom>
            <a:ln w="15813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0" y="4987289"/>
              <a:ext cx="9140190" cy="0"/>
            </a:xfrm>
            <a:custGeom>
              <a:avLst/>
              <a:gdLst/>
              <a:ahLst/>
              <a:cxnLst/>
              <a:rect l="l" t="t" r="r" b="b"/>
              <a:pathLst>
                <a:path w="9140190" h="0">
                  <a:moveTo>
                    <a:pt x="0" y="0"/>
                  </a:moveTo>
                  <a:lnTo>
                    <a:pt x="9140190" y="0"/>
                  </a:lnTo>
                </a:path>
              </a:pathLst>
            </a:custGeom>
            <a:ln w="15813">
              <a:solidFill>
                <a:srgbClr val="003A7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0" y="622299"/>
              <a:ext cx="9140190" cy="2494280"/>
            </a:xfrm>
            <a:custGeom>
              <a:avLst/>
              <a:gdLst/>
              <a:ahLst/>
              <a:cxnLst/>
              <a:rect l="l" t="t" r="r" b="b"/>
              <a:pathLst>
                <a:path w="9140190" h="2494280">
                  <a:moveTo>
                    <a:pt x="0" y="622300"/>
                  </a:moveTo>
                  <a:lnTo>
                    <a:pt x="9140190" y="622300"/>
                  </a:lnTo>
                </a:path>
                <a:path w="9140190" h="2494280">
                  <a:moveTo>
                    <a:pt x="0" y="2494279"/>
                  </a:moveTo>
                  <a:lnTo>
                    <a:pt x="9140190" y="2494279"/>
                  </a:lnTo>
                </a:path>
                <a:path w="9140190" h="2494280">
                  <a:moveTo>
                    <a:pt x="0" y="1869439"/>
                  </a:moveTo>
                  <a:lnTo>
                    <a:pt x="9140190" y="1869439"/>
                  </a:lnTo>
                </a:path>
                <a:path w="9140190" h="2494280">
                  <a:moveTo>
                    <a:pt x="0" y="1245870"/>
                  </a:moveTo>
                  <a:lnTo>
                    <a:pt x="9140190" y="1245870"/>
                  </a:lnTo>
                </a:path>
                <a:path w="9140190" h="2494280">
                  <a:moveTo>
                    <a:pt x="0" y="0"/>
                  </a:moveTo>
                  <a:lnTo>
                    <a:pt x="9140190" y="0"/>
                  </a:lnTo>
                </a:path>
              </a:pathLst>
            </a:custGeom>
            <a:ln w="15813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/>
            <p:cNvSpPr/>
            <p:nvPr/>
          </p:nvSpPr>
          <p:spPr>
            <a:xfrm>
              <a:off x="0" y="5612129"/>
              <a:ext cx="9140190" cy="623570"/>
            </a:xfrm>
            <a:custGeom>
              <a:avLst/>
              <a:gdLst/>
              <a:ahLst/>
              <a:cxnLst/>
              <a:rect l="l" t="t" r="r" b="b"/>
              <a:pathLst>
                <a:path w="9140190" h="623570">
                  <a:moveTo>
                    <a:pt x="0" y="623570"/>
                  </a:moveTo>
                  <a:lnTo>
                    <a:pt x="9140190" y="623570"/>
                  </a:lnTo>
                </a:path>
                <a:path w="9140190" h="623570">
                  <a:moveTo>
                    <a:pt x="0" y="0"/>
                  </a:moveTo>
                  <a:lnTo>
                    <a:pt x="9140190" y="0"/>
                  </a:lnTo>
                </a:path>
              </a:pathLst>
            </a:custGeom>
            <a:ln w="15813">
              <a:solidFill>
                <a:srgbClr val="003A7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2" name="object 332"/>
          <p:cNvSpPr txBox="1">
            <a:spLocks noGrp="1"/>
          </p:cNvSpPr>
          <p:nvPr>
            <p:ph type="title"/>
          </p:nvPr>
        </p:nvSpPr>
        <p:spPr>
          <a:xfrm>
            <a:off x="2579370" y="1724659"/>
            <a:ext cx="3983354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/>
              <a:t>Diversity</a:t>
            </a:r>
            <a:r>
              <a:rPr dirty="0" sz="5400" spc="-110"/>
              <a:t> </a:t>
            </a:r>
            <a:r>
              <a:rPr dirty="0" sz="5400" spc="-10"/>
              <a:t>and</a:t>
            </a:r>
            <a:endParaRPr sz="5400"/>
          </a:p>
        </p:txBody>
      </p:sp>
      <p:sp>
        <p:nvSpPr>
          <p:cNvPr id="333" name="object 333"/>
          <p:cNvSpPr txBox="1"/>
          <p:nvPr/>
        </p:nvSpPr>
        <p:spPr>
          <a:xfrm>
            <a:off x="2405379" y="2547620"/>
            <a:ext cx="43326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>
                <a:solidFill>
                  <a:srgbClr val="CCEBFF"/>
                </a:solidFill>
                <a:latin typeface="Arial"/>
                <a:cs typeface="Arial"/>
              </a:rPr>
              <a:t>Discrimination</a:t>
            </a:r>
            <a:endParaRPr sz="540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2269489" y="3919220"/>
            <a:ext cx="460375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8550" marR="5080" indent="-1085850">
              <a:lnSpc>
                <a:spcPct val="100000"/>
              </a:lnSpc>
              <a:spcBef>
                <a:spcPts val="100"/>
              </a:spcBef>
            </a:pPr>
            <a:r>
              <a:rPr dirty="0" sz="3200" spc="-45">
                <a:solidFill>
                  <a:srgbClr val="FFFFFF"/>
                </a:solidFill>
                <a:latin typeface="Verdana"/>
                <a:cs typeface="Verdana"/>
              </a:rPr>
              <a:t>Vocabulary,</a:t>
            </a:r>
            <a:r>
              <a:rPr dirty="0" sz="32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30">
                <a:solidFill>
                  <a:srgbClr val="FFFFFF"/>
                </a:solidFill>
                <a:latin typeface="Verdana"/>
                <a:cs typeface="Verdana"/>
              </a:rPr>
              <a:t>Facts,</a:t>
            </a:r>
            <a:r>
              <a:rPr dirty="0" sz="32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0890" algn="l"/>
              </a:tabLst>
            </a:pPr>
            <a:r>
              <a:rPr dirty="0" spc="-10"/>
              <a:t>Five</a:t>
            </a:r>
            <a:r>
              <a:rPr dirty="0" spc="5"/>
              <a:t> </a:t>
            </a:r>
            <a:r>
              <a:rPr dirty="0" spc="-5"/>
              <a:t>Common</a:t>
            </a:r>
            <a:r>
              <a:rPr dirty="0" spc="-5"/>
              <a:t>	</a:t>
            </a:r>
            <a:r>
              <a:rPr dirty="0" spc="-5"/>
              <a:t>Types</a:t>
            </a:r>
            <a:r>
              <a:rPr dirty="0" spc="-85"/>
              <a:t> </a:t>
            </a:r>
            <a:r>
              <a:rPr dirty="0" spc="-5"/>
              <a:t>of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4606290"/>
            <a:ext cx="1676400" cy="1670050"/>
          </a:xfrm>
          <a:custGeom>
            <a:avLst/>
            <a:gdLst/>
            <a:ahLst/>
            <a:cxnLst/>
            <a:rect l="l" t="t" r="r" b="b"/>
            <a:pathLst>
              <a:path w="1676400" h="1670050">
                <a:moveTo>
                  <a:pt x="1676400" y="932180"/>
                </a:moveTo>
                <a:lnTo>
                  <a:pt x="0" y="932180"/>
                </a:lnTo>
                <a:lnTo>
                  <a:pt x="0" y="1670050"/>
                </a:lnTo>
                <a:lnTo>
                  <a:pt x="1676400" y="1670050"/>
                </a:lnTo>
                <a:lnTo>
                  <a:pt x="1676400" y="932180"/>
                </a:lnTo>
                <a:close/>
              </a:path>
              <a:path w="1676400" h="1670050">
                <a:moveTo>
                  <a:pt x="718819" y="0"/>
                </a:moveTo>
                <a:lnTo>
                  <a:pt x="278130" y="932180"/>
                </a:lnTo>
                <a:lnTo>
                  <a:pt x="695960" y="932180"/>
                </a:lnTo>
                <a:lnTo>
                  <a:pt x="718819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4606290"/>
            <a:ext cx="1676400" cy="1670050"/>
          </a:xfrm>
          <a:custGeom>
            <a:avLst/>
            <a:gdLst/>
            <a:ahLst/>
            <a:cxnLst/>
            <a:rect l="l" t="t" r="r" b="b"/>
            <a:pathLst>
              <a:path w="1676400" h="1670050">
                <a:moveTo>
                  <a:pt x="0" y="932180"/>
                </a:moveTo>
                <a:lnTo>
                  <a:pt x="0" y="932180"/>
                </a:lnTo>
                <a:lnTo>
                  <a:pt x="0" y="1670050"/>
                </a:lnTo>
                <a:lnTo>
                  <a:pt x="278130" y="1670050"/>
                </a:lnTo>
                <a:lnTo>
                  <a:pt x="1676400" y="1670050"/>
                </a:lnTo>
                <a:lnTo>
                  <a:pt x="1676400" y="1546860"/>
                </a:lnTo>
                <a:lnTo>
                  <a:pt x="1676400" y="932180"/>
                </a:lnTo>
                <a:lnTo>
                  <a:pt x="1398270" y="932180"/>
                </a:lnTo>
                <a:lnTo>
                  <a:pt x="1188720" y="932180"/>
                </a:lnTo>
                <a:lnTo>
                  <a:pt x="980440" y="932180"/>
                </a:lnTo>
                <a:lnTo>
                  <a:pt x="695960" y="932180"/>
                </a:lnTo>
                <a:lnTo>
                  <a:pt x="718819" y="0"/>
                </a:lnTo>
                <a:lnTo>
                  <a:pt x="278130" y="932180"/>
                </a:lnTo>
                <a:lnTo>
                  <a:pt x="0" y="932180"/>
                </a:lnTo>
                <a:close/>
              </a:path>
              <a:path w="1676400" h="1670050">
                <a:moveTo>
                  <a:pt x="0" y="932180"/>
                </a:moveTo>
                <a:lnTo>
                  <a:pt x="0" y="932180"/>
                </a:lnTo>
              </a:path>
              <a:path w="1676400" h="1670050">
                <a:moveTo>
                  <a:pt x="1676400" y="1670050"/>
                </a:moveTo>
                <a:lnTo>
                  <a:pt x="1676400" y="167005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9570" y="600709"/>
            <a:ext cx="6299200" cy="5485130"/>
          </a:xfrm>
          <a:prstGeom prst="rect">
            <a:avLst/>
          </a:prstGeom>
        </p:spPr>
        <p:txBody>
          <a:bodyPr wrap="square" lIns="0" tIns="247650" rIns="0" bIns="0" rtlCol="0" vert="horz">
            <a:spAutoFit/>
          </a:bodyPr>
          <a:lstStyle/>
          <a:p>
            <a:pPr marL="2608580">
              <a:lnSpc>
                <a:spcPct val="100000"/>
              </a:lnSpc>
              <a:spcBef>
                <a:spcPts val="1950"/>
              </a:spcBef>
            </a:pPr>
            <a:r>
              <a:rPr dirty="0" sz="4000" spc="-5">
                <a:solidFill>
                  <a:srgbClr val="CCEBFF"/>
                </a:solidFill>
                <a:latin typeface="Arial"/>
                <a:cs typeface="Arial"/>
              </a:rPr>
              <a:t>Discrimination</a:t>
            </a:r>
            <a:endParaRPr sz="4000">
              <a:latin typeface="Arial"/>
              <a:cs typeface="Arial"/>
            </a:endParaRPr>
          </a:p>
          <a:p>
            <a:pPr marL="521970" indent="-342900">
              <a:lnSpc>
                <a:spcPct val="100000"/>
              </a:lnSpc>
              <a:spcBef>
                <a:spcPts val="148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521334" algn="l"/>
                <a:tab pos="52197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Sex/Gender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Discrimination</a:t>
            </a:r>
            <a:endParaRPr sz="3200">
              <a:latin typeface="Verdana"/>
              <a:cs typeface="Verdana"/>
            </a:endParaRPr>
          </a:p>
          <a:p>
            <a:pPr marL="521970" indent="-342900">
              <a:lnSpc>
                <a:spcPct val="100000"/>
              </a:lnSpc>
              <a:spcBef>
                <a:spcPts val="79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521334" algn="l"/>
                <a:tab pos="52197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DisabilityDiscrimination</a:t>
            </a:r>
            <a:endParaRPr sz="3200">
              <a:latin typeface="Verdana"/>
              <a:cs typeface="Verdana"/>
            </a:endParaRPr>
          </a:p>
          <a:p>
            <a:pPr marL="521970" indent="-342900">
              <a:lnSpc>
                <a:spcPct val="100000"/>
              </a:lnSpc>
              <a:spcBef>
                <a:spcPts val="80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521334" algn="l"/>
                <a:tab pos="521970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Discrimination</a:t>
            </a:r>
            <a:endParaRPr sz="3200">
              <a:latin typeface="Verdana"/>
              <a:cs typeface="Verdana"/>
            </a:endParaRPr>
          </a:p>
          <a:p>
            <a:pPr marL="521970" indent="-342900">
              <a:lnSpc>
                <a:spcPct val="100000"/>
              </a:lnSpc>
              <a:spcBef>
                <a:spcPts val="80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521334" algn="l"/>
                <a:tab pos="52197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Racial/Ethnic</a:t>
            </a:r>
            <a:r>
              <a:rPr dirty="0" sz="3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Discrimination</a:t>
            </a:r>
            <a:endParaRPr sz="3200">
              <a:latin typeface="Verdana"/>
              <a:cs typeface="Verdana"/>
            </a:endParaRPr>
          </a:p>
          <a:p>
            <a:pPr marL="521970" indent="-342900">
              <a:lnSpc>
                <a:spcPct val="100000"/>
              </a:lnSpc>
              <a:spcBef>
                <a:spcPts val="80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521334" algn="l"/>
                <a:tab pos="52197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Religious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Discrimination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9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200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SDARR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4439" y="500379"/>
            <a:ext cx="66662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Sex/Gender</a:t>
            </a:r>
            <a:r>
              <a:rPr dirty="0" sz="4400" spc="-50"/>
              <a:t> </a:t>
            </a:r>
            <a:r>
              <a:rPr dirty="0" sz="4400" spc="-5"/>
              <a:t>Discrimination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7840" y="1633220"/>
            <a:ext cx="809752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marR="43180" indent="-3429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dirty="0" baseline="20467" sz="2850" spc="-660">
                <a:solidFill>
                  <a:srgbClr val="FFFFCC"/>
                </a:solidFill>
                <a:latin typeface="UnDotum"/>
                <a:cs typeface="UnDotum"/>
              </a:rPr>
              <a:t>	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Discrimination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upon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person’s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gender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268979"/>
            <a:ext cx="211454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-440">
                <a:solidFill>
                  <a:srgbClr val="FFFFCC"/>
                </a:solidFill>
                <a:latin typeface="UnDotum"/>
                <a:cs typeface="UnDotum"/>
              </a:rPr>
              <a:t>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5369" y="3669029"/>
            <a:ext cx="5622290" cy="0"/>
          </a:xfrm>
          <a:custGeom>
            <a:avLst/>
            <a:gdLst/>
            <a:ahLst/>
            <a:cxnLst/>
            <a:rect l="l" t="t" r="r" b="b"/>
            <a:pathLst>
              <a:path w="5622290" h="0">
                <a:moveTo>
                  <a:pt x="0" y="0"/>
                </a:moveTo>
                <a:lnTo>
                  <a:pt x="562229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22350" y="3196589"/>
            <a:ext cx="56413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Non-traditional</a:t>
            </a:r>
            <a:r>
              <a:rPr dirty="0" sz="32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occupations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5050" y="3648709"/>
            <a:ext cx="5622290" cy="0"/>
          </a:xfrm>
          <a:custGeom>
            <a:avLst/>
            <a:gdLst/>
            <a:ahLst/>
            <a:cxnLst/>
            <a:rect l="l" t="t" r="r" b="b"/>
            <a:pathLst>
              <a:path w="5622290" h="0">
                <a:moveTo>
                  <a:pt x="0" y="0"/>
                </a:moveTo>
                <a:lnTo>
                  <a:pt x="562229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93139" y="3773170"/>
            <a:ext cx="742823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occupation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women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men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comprise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less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then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25%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workforce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0" y="5008879"/>
            <a:ext cx="1211579" cy="1271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05269" y="4382770"/>
            <a:ext cx="1167129" cy="135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9" y="500379"/>
            <a:ext cx="59289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Disability</a:t>
            </a:r>
            <a:r>
              <a:rPr dirty="0" sz="4400" spc="-15"/>
              <a:t> </a:t>
            </a:r>
            <a:r>
              <a:rPr dirty="0" sz="4400" spc="-5"/>
              <a:t>Discrimination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96719"/>
            <a:ext cx="188595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-370">
                <a:solidFill>
                  <a:srgbClr val="FFFFCC"/>
                </a:solidFill>
                <a:latin typeface="UnDotum"/>
                <a:cs typeface="UnDotum"/>
              </a:rPr>
              <a:t></a:t>
            </a:r>
            <a:endParaRPr sz="16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69723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Discrimination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fact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6550" y="2896235"/>
            <a:ext cx="1367790" cy="31750"/>
            <a:chOff x="1606550" y="2896235"/>
            <a:chExt cx="1367790" cy="31750"/>
          </a:xfrm>
        </p:grpSpPr>
        <p:sp>
          <p:nvSpPr>
            <p:cNvPr id="6" name="object 6"/>
            <p:cNvSpPr/>
            <p:nvPr/>
          </p:nvSpPr>
          <p:spPr>
            <a:xfrm>
              <a:off x="1621790" y="2919730"/>
              <a:ext cx="1352550" cy="0"/>
            </a:xfrm>
            <a:custGeom>
              <a:avLst/>
              <a:gdLst/>
              <a:ahLst/>
              <a:cxnLst/>
              <a:rect l="l" t="t" r="r" b="b"/>
              <a:pathLst>
                <a:path w="1352550" h="0">
                  <a:moveTo>
                    <a:pt x="0" y="0"/>
                  </a:moveTo>
                  <a:lnTo>
                    <a:pt x="1352550" y="0"/>
                  </a:lnTo>
                </a:path>
              </a:pathLst>
            </a:custGeom>
            <a:ln w="16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6550" y="2904490"/>
              <a:ext cx="1352550" cy="0"/>
            </a:xfrm>
            <a:custGeom>
              <a:avLst/>
              <a:gdLst/>
              <a:ahLst/>
              <a:cxnLst/>
              <a:rect l="l" t="t" r="r" b="b"/>
              <a:pathLst>
                <a:path w="1352550" h="0">
                  <a:moveTo>
                    <a:pt x="0" y="0"/>
                  </a:moveTo>
                  <a:lnTo>
                    <a:pt x="1352550" y="0"/>
                  </a:lnTo>
                </a:path>
              </a:pathLst>
            </a:custGeom>
            <a:ln w="165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pc="-10"/>
              <a:t>person</a:t>
            </a:r>
            <a:r>
              <a:rPr dirty="0" spc="-10"/>
              <a:t> </a:t>
            </a:r>
            <a:r>
              <a:rPr dirty="0" spc="-10"/>
              <a:t>has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 spc="-10"/>
              <a:t>disability</a:t>
            </a:r>
          </a:p>
          <a:p>
            <a:pPr marL="412750" marR="5080" indent="-285750">
              <a:lnSpc>
                <a:spcPct val="100000"/>
              </a:lnSpc>
              <a:spcBef>
                <a:spcPts val="590"/>
              </a:spcBef>
              <a:buChar char="•"/>
              <a:tabLst>
                <a:tab pos="412750" algn="l"/>
              </a:tabLst>
            </a:pPr>
            <a:r>
              <a:rPr dirty="0" sz="2400"/>
              <a:t>A</a:t>
            </a:r>
            <a:r>
              <a:rPr dirty="0" sz="2400"/>
              <a:t> </a:t>
            </a:r>
            <a:r>
              <a:rPr dirty="0" sz="2400" spc="-10"/>
              <a:t>disability</a:t>
            </a:r>
            <a:r>
              <a:rPr dirty="0" sz="2400" spc="-10"/>
              <a:t> </a:t>
            </a:r>
            <a:r>
              <a:rPr dirty="0" sz="2400" spc="-5"/>
              <a:t>is</a:t>
            </a:r>
            <a:r>
              <a:rPr dirty="0" sz="2400" spc="-5"/>
              <a:t> </a:t>
            </a:r>
            <a:r>
              <a:rPr dirty="0" sz="2400"/>
              <a:t>a</a:t>
            </a:r>
            <a:r>
              <a:rPr dirty="0" sz="2400"/>
              <a:t> </a:t>
            </a:r>
            <a:r>
              <a:rPr dirty="0" sz="2400" spc="-10"/>
              <a:t>long-lasting</a:t>
            </a:r>
            <a:r>
              <a:rPr dirty="0" sz="2400" spc="-10"/>
              <a:t> </a:t>
            </a:r>
            <a:r>
              <a:rPr dirty="0" sz="2400" spc="-5"/>
              <a:t>impairment</a:t>
            </a:r>
            <a:r>
              <a:rPr dirty="0" sz="2400" spc="-5"/>
              <a:t> </a:t>
            </a:r>
            <a:r>
              <a:rPr dirty="0" sz="2400" spc="-5"/>
              <a:t>that </a:t>
            </a:r>
            <a:r>
              <a:rPr dirty="0" sz="2400" spc="-5"/>
              <a:t> </a:t>
            </a:r>
            <a:r>
              <a:rPr dirty="0" sz="2400" spc="-10"/>
              <a:t>limits</a:t>
            </a:r>
            <a:r>
              <a:rPr dirty="0" sz="2400" spc="-10"/>
              <a:t> </a:t>
            </a:r>
            <a:r>
              <a:rPr dirty="0" sz="2400"/>
              <a:t>a</a:t>
            </a:r>
            <a:r>
              <a:rPr dirty="0" sz="2400"/>
              <a:t> </a:t>
            </a:r>
            <a:r>
              <a:rPr dirty="0" sz="2400" spc="-5"/>
              <a:t>major</a:t>
            </a:r>
            <a:r>
              <a:rPr dirty="0" sz="2400" spc="-5"/>
              <a:t> </a:t>
            </a:r>
            <a:r>
              <a:rPr dirty="0" sz="2400" spc="-10"/>
              <a:t>life</a:t>
            </a:r>
            <a:r>
              <a:rPr dirty="0" sz="2400" spc="-30"/>
              <a:t> </a:t>
            </a:r>
            <a:r>
              <a:rPr dirty="0" sz="2400" spc="-10"/>
              <a:t>activity</a:t>
            </a:r>
            <a:endParaRPr sz="2400"/>
          </a:p>
          <a:p>
            <a:pPr marL="412750" indent="-285750">
              <a:lnSpc>
                <a:spcPct val="100000"/>
              </a:lnSpc>
              <a:spcBef>
                <a:spcPts val="600"/>
              </a:spcBef>
              <a:buChar char="•"/>
              <a:tabLst>
                <a:tab pos="412750" algn="l"/>
              </a:tabLst>
            </a:pPr>
            <a:r>
              <a:rPr dirty="0" sz="2400" spc="-5"/>
              <a:t>Can</a:t>
            </a:r>
            <a:r>
              <a:rPr dirty="0" sz="2400" spc="-5"/>
              <a:t> </a:t>
            </a:r>
            <a:r>
              <a:rPr dirty="0" sz="2400" spc="-5"/>
              <a:t>include</a:t>
            </a:r>
            <a:r>
              <a:rPr dirty="0" sz="2400" spc="-5"/>
              <a:t> </a:t>
            </a:r>
            <a:r>
              <a:rPr dirty="0" sz="2400" spc="-5"/>
              <a:t>mental</a:t>
            </a:r>
            <a:r>
              <a:rPr dirty="0" sz="2400" spc="-5"/>
              <a:t> </a:t>
            </a:r>
            <a:r>
              <a:rPr dirty="0" sz="2400" spc="-5"/>
              <a:t>or</a:t>
            </a:r>
            <a:r>
              <a:rPr dirty="0" sz="2400" spc="-40"/>
              <a:t> </a:t>
            </a:r>
            <a:r>
              <a:rPr dirty="0" sz="2400" spc="-5"/>
              <a:t>physical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35940" y="3887470"/>
            <a:ext cx="188595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-370">
                <a:solidFill>
                  <a:srgbClr val="FFFFCC"/>
                </a:solidFill>
                <a:latin typeface="UnDotum"/>
                <a:cs typeface="UnDotum"/>
              </a:rPr>
              <a:t></a:t>
            </a:r>
            <a:endParaRPr sz="165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3823970"/>
            <a:ext cx="68224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accommodate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disabled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employees,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4161789"/>
            <a:ext cx="4390390" cy="186563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employers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dirty="0" sz="28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to:</a:t>
            </a:r>
            <a:endParaRPr sz="2800">
              <a:latin typeface="Verdana"/>
              <a:cs typeface="Verdana"/>
            </a:endParaRPr>
          </a:p>
          <a:p>
            <a:pPr marL="412750" indent="-285750">
              <a:lnSpc>
                <a:spcPct val="100000"/>
              </a:lnSpc>
              <a:spcBef>
                <a:spcPts val="600"/>
              </a:spcBef>
              <a:buChar char="•"/>
              <a:tabLst>
                <a:tab pos="41275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Restructure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jobs</a:t>
            </a:r>
            <a:endParaRPr sz="2400">
              <a:latin typeface="Verdana"/>
              <a:cs typeface="Verdana"/>
            </a:endParaRPr>
          </a:p>
          <a:p>
            <a:pPr marL="412750" indent="-285750">
              <a:lnSpc>
                <a:spcPct val="100000"/>
              </a:lnSpc>
              <a:spcBef>
                <a:spcPts val="590"/>
              </a:spcBef>
              <a:buChar char="•"/>
              <a:tabLst>
                <a:tab pos="41275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Alter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equipment</a:t>
            </a:r>
            <a:endParaRPr sz="2400">
              <a:latin typeface="Verdana"/>
              <a:cs typeface="Verdana"/>
            </a:endParaRPr>
          </a:p>
          <a:p>
            <a:pPr marL="412750" indent="-285750">
              <a:lnSpc>
                <a:spcPct val="100000"/>
              </a:lnSpc>
              <a:spcBef>
                <a:spcPts val="600"/>
              </a:spcBef>
              <a:buChar char="•"/>
              <a:tabLst>
                <a:tab pos="41275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Modify</a:t>
            </a:r>
            <a:r>
              <a:rPr dirty="0" sz="24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workstations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8400" y="4495800"/>
            <a:ext cx="146939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310" y="500379"/>
            <a:ext cx="46863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Age</a:t>
            </a:r>
            <a:r>
              <a:rPr dirty="0" sz="4400" spc="-35"/>
              <a:t> </a:t>
            </a:r>
            <a:r>
              <a:rPr dirty="0" sz="4400" spc="-5"/>
              <a:t>Discrimination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7840" y="1633220"/>
            <a:ext cx="702818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marR="43180" indent="-3429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dirty="0" baseline="20467" sz="2850" spc="-660">
                <a:solidFill>
                  <a:srgbClr val="FFFFCC"/>
                </a:solidFill>
                <a:latin typeface="UnDotum"/>
                <a:cs typeface="UnDotum"/>
              </a:rPr>
              <a:t>	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Employers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discriminate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based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person’s</a:t>
            </a:r>
            <a:r>
              <a:rPr dirty="0" sz="32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2667000"/>
            <a:ext cx="1981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7800" y="3657600"/>
            <a:ext cx="3886200" cy="258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660" y="500379"/>
            <a:ext cx="69519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Racial/Ethnic</a:t>
            </a:r>
            <a:r>
              <a:rPr dirty="0" sz="4400" spc="-25"/>
              <a:t> </a:t>
            </a:r>
            <a:r>
              <a:rPr dirty="0" sz="4400" spc="-5"/>
              <a:t>Discrimination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291589" y="3084195"/>
            <a:ext cx="1557020" cy="36830"/>
            <a:chOff x="1291589" y="3084195"/>
            <a:chExt cx="1557020" cy="36830"/>
          </a:xfrm>
        </p:grpSpPr>
        <p:sp>
          <p:nvSpPr>
            <p:cNvPr id="4" name="object 4"/>
            <p:cNvSpPr/>
            <p:nvPr/>
          </p:nvSpPr>
          <p:spPr>
            <a:xfrm>
              <a:off x="1309369" y="3111500"/>
              <a:ext cx="1539240" cy="0"/>
            </a:xfrm>
            <a:custGeom>
              <a:avLst/>
              <a:gdLst/>
              <a:ahLst/>
              <a:cxnLst/>
              <a:rect l="l" t="t" r="r" b="b"/>
              <a:pathLst>
                <a:path w="1539239" h="0">
                  <a:moveTo>
                    <a:pt x="0" y="0"/>
                  </a:moveTo>
                  <a:lnTo>
                    <a:pt x="1539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91589" y="3093720"/>
              <a:ext cx="1539240" cy="0"/>
            </a:xfrm>
            <a:custGeom>
              <a:avLst/>
              <a:gdLst/>
              <a:ahLst/>
              <a:cxnLst/>
              <a:rect l="l" t="t" r="r" b="b"/>
              <a:pathLst>
                <a:path w="1539239" h="0">
                  <a:moveTo>
                    <a:pt x="0" y="0"/>
                  </a:moveTo>
                  <a:lnTo>
                    <a:pt x="153924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59740" y="1633220"/>
            <a:ext cx="7864475" cy="279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800" marR="28321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31165" algn="l"/>
                <a:tab pos="4318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Discrimination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person’s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ethnicity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race</a:t>
            </a:r>
            <a:endParaRPr sz="3200">
              <a:latin typeface="Verdana"/>
              <a:cs typeface="Verdana"/>
            </a:endParaRPr>
          </a:p>
          <a:p>
            <a:pPr lvl="1" marL="831850" marR="43180" indent="-285750">
              <a:lnSpc>
                <a:spcPct val="100000"/>
              </a:lnSpc>
              <a:spcBef>
                <a:spcPts val="690"/>
              </a:spcBef>
              <a:buChar char="•"/>
              <a:tabLst>
                <a:tab pos="8318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Ethnicity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means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belonging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groups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people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according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common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racial,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national,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tribal,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religious,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linguistic,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cultural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origin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background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6600" y="4572000"/>
            <a:ext cx="21336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2260" y="500379"/>
            <a:ext cx="59899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Religious</a:t>
            </a:r>
            <a:r>
              <a:rPr dirty="0" sz="4400" spc="-40"/>
              <a:t> </a:t>
            </a:r>
            <a:r>
              <a:rPr dirty="0" sz="4400" spc="-5"/>
              <a:t>Discrimination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72440" y="1633220"/>
            <a:ext cx="8138159" cy="2564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0" marR="112776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18465" algn="l"/>
                <a:tab pos="4191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Employers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discriminate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based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upon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person’s</a:t>
            </a:r>
            <a:r>
              <a:rPr dirty="0" sz="32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religion</a:t>
            </a:r>
            <a:endParaRPr sz="3200">
              <a:latin typeface="Verdana"/>
              <a:cs typeface="Verdana"/>
            </a:endParaRPr>
          </a:p>
          <a:p>
            <a:pPr marL="419100" marR="17780" indent="-342900">
              <a:lnSpc>
                <a:spcPct val="100000"/>
              </a:lnSpc>
              <a:spcBef>
                <a:spcPts val="79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18465" algn="l"/>
                <a:tab pos="4191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Employers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make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accommodations,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time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off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religious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observances.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420" y="500379"/>
            <a:ext cx="21685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Diversity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08940" y="1583690"/>
            <a:ext cx="7646670" cy="476504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482600" marR="132080" indent="-342900">
              <a:lnSpc>
                <a:spcPct val="90000"/>
              </a:lnSpc>
              <a:spcBef>
                <a:spcPts val="48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81965" algn="l"/>
                <a:tab pos="482600" algn="l"/>
              </a:tabLst>
            </a:pPr>
            <a:r>
              <a:rPr dirty="0" u="heavy" sz="32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Diverse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means being composed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distinct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different elements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or 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qualities</a:t>
            </a:r>
            <a:endParaRPr sz="3200">
              <a:latin typeface="Verdana"/>
              <a:cs typeface="Verdana"/>
            </a:endParaRPr>
          </a:p>
          <a:p>
            <a:pPr marL="482600" indent="-342900">
              <a:lnSpc>
                <a:spcPct val="100000"/>
              </a:lnSpc>
              <a:spcBef>
                <a:spcPts val="409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81965" algn="l"/>
                <a:tab pos="4826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People are diverse in many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ways:</a:t>
            </a:r>
            <a:endParaRPr sz="3200">
              <a:latin typeface="Verdana"/>
              <a:cs typeface="Verdana"/>
            </a:endParaRPr>
          </a:p>
          <a:p>
            <a:pPr lvl="1" marL="882650" indent="-285750">
              <a:lnSpc>
                <a:spcPct val="100000"/>
              </a:lnSpc>
              <a:spcBef>
                <a:spcPts val="365"/>
              </a:spcBef>
              <a:buChar char="•"/>
              <a:tabLst>
                <a:tab pos="8826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Race/Ethnicity</a:t>
            </a:r>
            <a:endParaRPr sz="2800">
              <a:latin typeface="Verdana"/>
              <a:cs typeface="Verdana"/>
            </a:endParaRPr>
          </a:p>
          <a:p>
            <a:pPr lvl="1" marL="882650" indent="-285750">
              <a:lnSpc>
                <a:spcPct val="100000"/>
              </a:lnSpc>
              <a:spcBef>
                <a:spcPts val="359"/>
              </a:spcBef>
              <a:buChar char="•"/>
              <a:tabLst>
                <a:tab pos="8826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Social/Economic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Status</a:t>
            </a:r>
            <a:endParaRPr sz="2800">
              <a:latin typeface="Verdana"/>
              <a:cs typeface="Verdana"/>
            </a:endParaRPr>
          </a:p>
          <a:p>
            <a:pPr lvl="1" marL="882650" indent="-285750">
              <a:lnSpc>
                <a:spcPct val="100000"/>
              </a:lnSpc>
              <a:spcBef>
                <a:spcPts val="359"/>
              </a:spcBef>
              <a:buChar char="•"/>
              <a:tabLst>
                <a:tab pos="882650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endParaRPr sz="2800">
              <a:latin typeface="Verdana"/>
              <a:cs typeface="Verdana"/>
            </a:endParaRPr>
          </a:p>
          <a:p>
            <a:pPr lvl="1" marL="882650" indent="-285750">
              <a:lnSpc>
                <a:spcPct val="100000"/>
              </a:lnSpc>
              <a:spcBef>
                <a:spcPts val="359"/>
              </a:spcBef>
              <a:buChar char="•"/>
              <a:tabLst>
                <a:tab pos="8826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Religion</a:t>
            </a:r>
            <a:endParaRPr sz="2800">
              <a:latin typeface="Verdana"/>
              <a:cs typeface="Verdana"/>
            </a:endParaRPr>
          </a:p>
          <a:p>
            <a:pPr lvl="1" marL="882650" indent="-285750">
              <a:lnSpc>
                <a:spcPct val="100000"/>
              </a:lnSpc>
              <a:spcBef>
                <a:spcPts val="359"/>
              </a:spcBef>
              <a:buChar char="•"/>
              <a:tabLst>
                <a:tab pos="8826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Gender</a:t>
            </a:r>
            <a:endParaRPr sz="2800">
              <a:latin typeface="Verdana"/>
              <a:cs typeface="Verdana"/>
            </a:endParaRPr>
          </a:p>
          <a:p>
            <a:pPr lvl="1" marL="882650" indent="-285750">
              <a:lnSpc>
                <a:spcPct val="100000"/>
              </a:lnSpc>
              <a:spcBef>
                <a:spcPts val="359"/>
              </a:spcBef>
              <a:buChar char="•"/>
              <a:tabLst>
                <a:tab pos="8826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Ability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420" y="500379"/>
            <a:ext cx="21685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Diversity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1640" y="1533071"/>
            <a:ext cx="8129270" cy="4177029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469900" indent="-342900">
              <a:lnSpc>
                <a:spcPct val="100000"/>
              </a:lnSpc>
              <a:spcBef>
                <a:spcPts val="885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69265" algn="l"/>
                <a:tab pos="4699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Diversity is all around us</a:t>
            </a:r>
            <a:endParaRPr sz="3200">
              <a:latin typeface="Verdana"/>
              <a:cs typeface="Verdana"/>
            </a:endParaRPr>
          </a:p>
          <a:p>
            <a:pPr lvl="1" marL="869950" indent="-285750">
              <a:lnSpc>
                <a:spcPct val="100000"/>
              </a:lnSpc>
              <a:spcBef>
                <a:spcPts val="690"/>
              </a:spcBef>
              <a:buChar char="•"/>
              <a:tabLst>
                <a:tab pos="869950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school</a:t>
            </a:r>
            <a:endParaRPr sz="2800">
              <a:latin typeface="Verdana"/>
              <a:cs typeface="Verdana"/>
            </a:endParaRPr>
          </a:p>
          <a:p>
            <a:pPr lvl="1" marL="869950" indent="-285750">
              <a:lnSpc>
                <a:spcPct val="100000"/>
              </a:lnSpc>
              <a:spcBef>
                <a:spcPts val="700"/>
              </a:spcBef>
              <a:buChar char="•"/>
              <a:tabLst>
                <a:tab pos="869950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work</a:t>
            </a:r>
            <a:endParaRPr sz="2800">
              <a:latin typeface="Verdana"/>
              <a:cs typeface="Verdana"/>
            </a:endParaRPr>
          </a:p>
          <a:p>
            <a:pPr lvl="1" marL="869950" indent="-285750">
              <a:lnSpc>
                <a:spcPct val="100000"/>
              </a:lnSpc>
              <a:spcBef>
                <a:spcPts val="700"/>
              </a:spcBef>
              <a:buChar char="•"/>
              <a:tabLst>
                <a:tab pos="8699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Everywhere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go</a:t>
            </a:r>
            <a:endParaRPr sz="2800">
              <a:latin typeface="Verdana"/>
              <a:cs typeface="Verdana"/>
            </a:endParaRPr>
          </a:p>
          <a:p>
            <a:pPr marL="469900" marR="900430" indent="-342900">
              <a:lnSpc>
                <a:spcPct val="100000"/>
              </a:lnSpc>
              <a:spcBef>
                <a:spcPts val="79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69265" algn="l"/>
                <a:tab pos="4699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It is best to treat people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who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are  different than you with</a:t>
            </a:r>
            <a:r>
              <a:rPr dirty="0" sz="32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u="heavy" sz="32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tolerance</a:t>
            </a:r>
            <a:endParaRPr sz="3200">
              <a:latin typeface="Verdana"/>
              <a:cs typeface="Verdana"/>
            </a:endParaRPr>
          </a:p>
          <a:p>
            <a:pPr lvl="1" marL="869950" marR="30480" indent="-285750">
              <a:lnSpc>
                <a:spcPct val="100000"/>
              </a:lnSpc>
              <a:spcBef>
                <a:spcPts val="700"/>
              </a:spcBef>
              <a:buChar char="•"/>
              <a:tabLst>
                <a:tab pos="8699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Tolerance is treating everyone fairly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equally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609600"/>
            <a:ext cx="224282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18745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3919" y="6276340"/>
            <a:ext cx="1066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2410" y="500379"/>
            <a:ext cx="35947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Diversity—FYI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635759"/>
            <a:ext cx="7187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could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shrink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earth’s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village</a:t>
            </a:r>
            <a:r>
              <a:rPr dirty="0" sz="1800" spc="-5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913890"/>
            <a:ext cx="7283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precisely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100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females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8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males-but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maintain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800" spc="-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existing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099310"/>
            <a:ext cx="6641465" cy="75692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demographic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ratios-the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would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look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like</a:t>
            </a:r>
            <a:r>
              <a:rPr dirty="0" sz="1800" spc="-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Verdana"/>
                <a:cs typeface="Verdana"/>
              </a:rPr>
              <a:t>this: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3861435" algn="l"/>
              </a:tabLst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57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Asians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Western</a:t>
            </a:r>
            <a:r>
              <a:rPr dirty="0" sz="18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Hemisphere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5309" y="2833370"/>
            <a:ext cx="2797810" cy="57785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dwellers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(North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South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America)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470909"/>
            <a:ext cx="1169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dirty="0" sz="18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Africans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5309" y="3470909"/>
            <a:ext cx="1564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r>
              <a:rPr dirty="0" sz="18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nonwhites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4071620"/>
            <a:ext cx="11734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r>
              <a:rPr dirty="0" sz="18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Whites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5309" y="4071620"/>
            <a:ext cx="20662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non-Christians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4671059"/>
            <a:ext cx="1535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30</a:t>
            </a:r>
            <a:r>
              <a:rPr dirty="0" sz="18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Christians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5309" y="4671059"/>
            <a:ext cx="20662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70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unable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18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read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5175250"/>
            <a:ext cx="1949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dirty="0" sz="18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malnourished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5309" y="5175250"/>
            <a:ext cx="2792095" cy="57785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80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living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8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substandard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housing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5816600"/>
            <a:ext cx="2155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college</a:t>
            </a:r>
            <a:r>
              <a:rPr dirty="0" sz="18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graduate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5309" y="5816600"/>
            <a:ext cx="3645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50%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world’s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wealth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8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hands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85309" y="6093459"/>
            <a:ext cx="3195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people—all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U.</a:t>
            </a:r>
            <a:r>
              <a:rPr dirty="0" sz="18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620" y="500379"/>
            <a:ext cx="35369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Discrimination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91539" y="2085339"/>
            <a:ext cx="2918460" cy="0"/>
          </a:xfrm>
          <a:custGeom>
            <a:avLst/>
            <a:gdLst/>
            <a:ahLst/>
            <a:cxnLst/>
            <a:rect l="l" t="t" r="r" b="b"/>
            <a:pathLst>
              <a:path w="2918460" h="0">
                <a:moveTo>
                  <a:pt x="0" y="0"/>
                </a:moveTo>
                <a:lnTo>
                  <a:pt x="2918460" y="0"/>
                </a:lnTo>
              </a:path>
            </a:pathLst>
          </a:custGeom>
          <a:ln w="2159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2440" y="1633220"/>
            <a:ext cx="7543165" cy="197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0" marR="30480" indent="-342900">
              <a:lnSpc>
                <a:spcPct val="99900"/>
              </a:lnSpc>
              <a:spcBef>
                <a:spcPts val="100"/>
              </a:spcBef>
              <a:tabLst>
                <a:tab pos="418465" algn="l"/>
              </a:tabLst>
            </a:pPr>
            <a:r>
              <a:rPr dirty="0" baseline="20467" sz="2850" spc="-660">
                <a:solidFill>
                  <a:srgbClr val="FFFFCC"/>
                </a:solidFill>
                <a:latin typeface="UnDotum"/>
                <a:cs typeface="UnDotum"/>
              </a:rPr>
              <a:t>	</a:t>
            </a:r>
            <a:r>
              <a:rPr dirty="0" u="heavy" sz="3200" spc="-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Discrimination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i="1">
                <a:solidFill>
                  <a:srgbClr val="FFFFFF"/>
                </a:solidFill>
                <a:latin typeface="Verdana"/>
                <a:cs typeface="Verdana"/>
              </a:rPr>
              <a:t>acting</a:t>
            </a:r>
            <a:r>
              <a:rPr dirty="0" sz="32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i="1">
                <a:solidFill>
                  <a:srgbClr val="FFFFFF"/>
                </a:solidFill>
                <a:latin typeface="Verdana"/>
                <a:cs typeface="Verdana"/>
              </a:rPr>
              <a:t>toward</a:t>
            </a:r>
            <a:r>
              <a:rPr dirty="0" sz="32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i="1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dirty="0" sz="32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 i="1">
                <a:solidFill>
                  <a:srgbClr val="FFFFFF"/>
                </a:solidFill>
                <a:latin typeface="Verdana"/>
                <a:cs typeface="Verdana"/>
              </a:rPr>
              <a:t>treating</a:t>
            </a:r>
            <a:r>
              <a:rPr dirty="0" sz="32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individuals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groups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manner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because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different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620" y="500379"/>
            <a:ext cx="35369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Discrimination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291589" y="2596514"/>
            <a:ext cx="2157730" cy="36830"/>
            <a:chOff x="1291589" y="2596514"/>
            <a:chExt cx="2157730" cy="36830"/>
          </a:xfrm>
        </p:grpSpPr>
        <p:sp>
          <p:nvSpPr>
            <p:cNvPr id="4" name="object 4"/>
            <p:cNvSpPr/>
            <p:nvPr/>
          </p:nvSpPr>
          <p:spPr>
            <a:xfrm>
              <a:off x="1309369" y="2623819"/>
              <a:ext cx="2139950" cy="0"/>
            </a:xfrm>
            <a:custGeom>
              <a:avLst/>
              <a:gdLst/>
              <a:ahLst/>
              <a:cxnLst/>
              <a:rect l="l" t="t" r="r" b="b"/>
              <a:pathLst>
                <a:path w="2139950" h="0">
                  <a:moveTo>
                    <a:pt x="0" y="0"/>
                  </a:moveTo>
                  <a:lnTo>
                    <a:pt x="213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91589" y="2606039"/>
              <a:ext cx="2139950" cy="0"/>
            </a:xfrm>
            <a:custGeom>
              <a:avLst/>
              <a:gdLst/>
              <a:ahLst/>
              <a:cxnLst/>
              <a:rect l="l" t="t" r="r" b="b"/>
              <a:pathLst>
                <a:path w="2139950" h="0">
                  <a:moveTo>
                    <a:pt x="0" y="0"/>
                  </a:moveTo>
                  <a:lnTo>
                    <a:pt x="213995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291589" y="3538854"/>
            <a:ext cx="1838960" cy="36830"/>
            <a:chOff x="1291589" y="3538854"/>
            <a:chExt cx="1838960" cy="36830"/>
          </a:xfrm>
        </p:grpSpPr>
        <p:sp>
          <p:nvSpPr>
            <p:cNvPr id="7" name="object 7"/>
            <p:cNvSpPr/>
            <p:nvPr/>
          </p:nvSpPr>
          <p:spPr>
            <a:xfrm>
              <a:off x="1309369" y="3566159"/>
              <a:ext cx="1821180" cy="0"/>
            </a:xfrm>
            <a:custGeom>
              <a:avLst/>
              <a:gdLst/>
              <a:ahLst/>
              <a:cxnLst/>
              <a:rect l="l" t="t" r="r" b="b"/>
              <a:pathLst>
                <a:path w="1821180" h="0">
                  <a:moveTo>
                    <a:pt x="0" y="0"/>
                  </a:moveTo>
                  <a:lnTo>
                    <a:pt x="1821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91589" y="3548379"/>
              <a:ext cx="1821180" cy="0"/>
            </a:xfrm>
            <a:custGeom>
              <a:avLst/>
              <a:gdLst/>
              <a:ahLst/>
              <a:cxnLst/>
              <a:rect l="l" t="t" r="r" b="b"/>
              <a:pathLst>
                <a:path w="1821180" h="0">
                  <a:moveTo>
                    <a:pt x="0" y="0"/>
                  </a:moveTo>
                  <a:lnTo>
                    <a:pt x="182118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291589" y="4479925"/>
            <a:ext cx="1289050" cy="36830"/>
            <a:chOff x="1291589" y="4479925"/>
            <a:chExt cx="1289050" cy="36830"/>
          </a:xfrm>
        </p:grpSpPr>
        <p:sp>
          <p:nvSpPr>
            <p:cNvPr id="10" name="object 10"/>
            <p:cNvSpPr/>
            <p:nvPr/>
          </p:nvSpPr>
          <p:spPr>
            <a:xfrm>
              <a:off x="1309369" y="4507230"/>
              <a:ext cx="1271270" cy="0"/>
            </a:xfrm>
            <a:custGeom>
              <a:avLst/>
              <a:gdLst/>
              <a:ahLst/>
              <a:cxnLst/>
              <a:rect l="l" t="t" r="r" b="b"/>
              <a:pathLst>
                <a:path w="1271270" h="0">
                  <a:moveTo>
                    <a:pt x="0" y="0"/>
                  </a:moveTo>
                  <a:lnTo>
                    <a:pt x="1271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91589" y="4489450"/>
              <a:ext cx="1271270" cy="0"/>
            </a:xfrm>
            <a:custGeom>
              <a:avLst/>
              <a:gdLst/>
              <a:ahLst/>
              <a:cxnLst/>
              <a:rect l="l" t="t" r="r" b="b"/>
              <a:pathLst>
                <a:path w="1271270" h="0">
                  <a:moveTo>
                    <a:pt x="0" y="0"/>
                  </a:moveTo>
                  <a:lnTo>
                    <a:pt x="127127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21640" y="1533071"/>
            <a:ext cx="8191500" cy="386461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469900" indent="-342900">
              <a:lnSpc>
                <a:spcPct val="100000"/>
              </a:lnSpc>
              <a:spcBef>
                <a:spcPts val="885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69265" algn="l"/>
                <a:tab pos="4699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often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leads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2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Discrimination?</a:t>
            </a:r>
            <a:endParaRPr sz="3200">
              <a:latin typeface="Verdana"/>
              <a:cs typeface="Verdana"/>
            </a:endParaRPr>
          </a:p>
          <a:p>
            <a:pPr lvl="1" marL="869950" marR="850900" indent="-285750">
              <a:lnSpc>
                <a:spcPct val="100000"/>
              </a:lnSpc>
              <a:spcBef>
                <a:spcPts val="690"/>
              </a:spcBef>
              <a:buChar char="•"/>
              <a:tabLst>
                <a:tab pos="869950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Stereotypes—an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idea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statement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about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members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endParaRPr sz="2800">
              <a:latin typeface="Verdana"/>
              <a:cs typeface="Verdana"/>
            </a:endParaRPr>
          </a:p>
          <a:p>
            <a:pPr lvl="1" marL="869950" marR="68580" indent="-285750">
              <a:lnSpc>
                <a:spcPct val="100000"/>
              </a:lnSpc>
              <a:spcBef>
                <a:spcPts val="700"/>
              </a:spcBef>
              <a:buChar char="•"/>
              <a:tabLst>
                <a:tab pos="8699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Prejudices—a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negative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attitude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toward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people</a:t>
            </a:r>
            <a:endParaRPr sz="2800">
              <a:latin typeface="Verdana"/>
              <a:cs typeface="Verdana"/>
            </a:endParaRPr>
          </a:p>
          <a:p>
            <a:pPr lvl="1" marL="869950" marR="150495" indent="-285750">
              <a:lnSpc>
                <a:spcPct val="100000"/>
              </a:lnSpc>
              <a:spcBef>
                <a:spcPts val="690"/>
              </a:spcBef>
              <a:buChar char="•"/>
              <a:tabLst>
                <a:tab pos="86995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Racism—the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belief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members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one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race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ethnic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superior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members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other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races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ethnic</a:t>
            </a:r>
            <a:r>
              <a:rPr dirty="0" sz="28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group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6150" y="500379"/>
            <a:ext cx="216916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The</a:t>
            </a:r>
            <a:r>
              <a:rPr dirty="0" sz="4400" spc="-100"/>
              <a:t> </a:t>
            </a:r>
            <a:r>
              <a:rPr dirty="0" sz="4400" spc="-5"/>
              <a:t>Law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705610"/>
            <a:ext cx="211454" cy="3181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00" spc="-440">
                <a:solidFill>
                  <a:srgbClr val="FFFFCC"/>
                </a:solidFill>
                <a:latin typeface="UnDotum"/>
                <a:cs typeface="UnDotum"/>
              </a:rPr>
              <a:t>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1633220"/>
            <a:ext cx="62877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United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States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dirty="0" sz="32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enacted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2120900"/>
            <a:ext cx="7502525" cy="3520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 marR="130175">
              <a:lnSpc>
                <a:spcPct val="999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several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laws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unlawful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employers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discriminate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against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employees,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applicants,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clients.</a:t>
            </a:r>
            <a:endParaRPr sz="3200">
              <a:latin typeface="Verdana"/>
              <a:cs typeface="Verdana"/>
            </a:endParaRPr>
          </a:p>
          <a:p>
            <a:pPr marL="546100" indent="-533400">
              <a:lnSpc>
                <a:spcPct val="100000"/>
              </a:lnSpc>
              <a:spcBef>
                <a:spcPts val="700"/>
              </a:spcBef>
              <a:buChar char="•"/>
              <a:tabLst>
                <a:tab pos="545465" algn="l"/>
                <a:tab pos="54610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Civil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Rights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Act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1964</a:t>
            </a:r>
            <a:endParaRPr sz="2800">
              <a:latin typeface="Verdana"/>
              <a:cs typeface="Verdana"/>
            </a:endParaRPr>
          </a:p>
          <a:p>
            <a:pPr marL="546100" indent="-533400">
              <a:lnSpc>
                <a:spcPct val="100000"/>
              </a:lnSpc>
              <a:spcBef>
                <a:spcPts val="690"/>
              </a:spcBef>
              <a:buChar char="•"/>
              <a:tabLst>
                <a:tab pos="545465" algn="l"/>
                <a:tab pos="546100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Discrimination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Act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1967</a:t>
            </a:r>
            <a:endParaRPr sz="2800">
              <a:latin typeface="Verdana"/>
              <a:cs typeface="Verdana"/>
            </a:endParaRPr>
          </a:p>
          <a:p>
            <a:pPr marL="546100" indent="-533400">
              <a:lnSpc>
                <a:spcPct val="100000"/>
              </a:lnSpc>
              <a:spcBef>
                <a:spcPts val="700"/>
              </a:spcBef>
              <a:buChar char="•"/>
              <a:tabLst>
                <a:tab pos="545465" algn="l"/>
                <a:tab pos="54610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Americans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Disabilities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Act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1990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0"/>
            <a:ext cx="1696720" cy="169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6150" y="500379"/>
            <a:ext cx="216916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The</a:t>
            </a:r>
            <a:r>
              <a:rPr dirty="0" sz="4400" spc="-100"/>
              <a:t> </a:t>
            </a:r>
            <a:r>
              <a:rPr dirty="0" sz="4400" spc="-5"/>
              <a:t>Law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96719"/>
            <a:ext cx="188595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-370">
                <a:solidFill>
                  <a:srgbClr val="FFFFCC"/>
                </a:solidFill>
                <a:latin typeface="UnDotum"/>
                <a:cs typeface="UnDotum"/>
              </a:rPr>
              <a:t></a:t>
            </a:r>
            <a:endParaRPr sz="16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70866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Because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laws,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employers</a:t>
            </a: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2059940"/>
            <a:ext cx="7412355" cy="1304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999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base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decisions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(such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hiring,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firing,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job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assignment,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etc)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solely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employee’s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ability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job.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491229"/>
            <a:ext cx="188595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-370">
                <a:solidFill>
                  <a:srgbClr val="FFFFCC"/>
                </a:solidFill>
                <a:latin typeface="UnDotum"/>
                <a:cs typeface="UnDotum"/>
              </a:rPr>
              <a:t></a:t>
            </a:r>
            <a:endParaRPr sz="165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3427729"/>
            <a:ext cx="71297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Employers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accommodations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3854450"/>
            <a:ext cx="733679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(changes)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employees/customers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disabilities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860290"/>
            <a:ext cx="188595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-370">
                <a:solidFill>
                  <a:srgbClr val="FFFFCC"/>
                </a:solidFill>
                <a:latin typeface="UnDotum"/>
                <a:cs typeface="UnDotum"/>
              </a:rPr>
              <a:t></a:t>
            </a:r>
            <a:endParaRPr sz="165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4796790"/>
            <a:ext cx="76193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Employers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discriminate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subject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5222240"/>
            <a:ext cx="32042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fines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lawsuits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9400" y="228600"/>
            <a:ext cx="1814829" cy="152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40830" y="240029"/>
            <a:ext cx="1791970" cy="1499870"/>
          </a:xfrm>
          <a:custGeom>
            <a:avLst/>
            <a:gdLst/>
            <a:ahLst/>
            <a:cxnLst/>
            <a:rect l="l" t="t" r="r" b="b"/>
            <a:pathLst>
              <a:path w="1791970" h="1499870">
                <a:moveTo>
                  <a:pt x="1791970" y="204470"/>
                </a:moveTo>
                <a:lnTo>
                  <a:pt x="224790" y="0"/>
                </a:lnTo>
                <a:lnTo>
                  <a:pt x="0" y="1348740"/>
                </a:lnTo>
                <a:lnTo>
                  <a:pt x="1770380" y="1499870"/>
                </a:lnTo>
                <a:lnTo>
                  <a:pt x="1791970" y="204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719" y="500379"/>
            <a:ext cx="70116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Equal</a:t>
            </a:r>
            <a:r>
              <a:rPr dirty="0" sz="4400" spc="-5"/>
              <a:t> </a:t>
            </a:r>
            <a:r>
              <a:rPr dirty="0" sz="4400" spc="-5"/>
              <a:t>Opportunity</a:t>
            </a:r>
            <a:r>
              <a:rPr dirty="0" sz="4400" spc="-55"/>
              <a:t> </a:t>
            </a:r>
            <a:r>
              <a:rPr dirty="0" sz="4400" spc="-5"/>
              <a:t>Employer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72440" y="1633220"/>
            <a:ext cx="8138795" cy="2564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9100" marR="43180" indent="-342900">
              <a:lnSpc>
                <a:spcPct val="99900"/>
              </a:lnSpc>
              <a:spcBef>
                <a:spcPts val="10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18465" algn="l"/>
                <a:tab pos="419100" algn="l"/>
              </a:tabLst>
            </a:pPr>
            <a:r>
              <a:rPr dirty="0" sz="3200" spc="5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32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employer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agrees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discriminate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against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employee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 job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applicant</a:t>
            </a:r>
            <a:endParaRPr sz="3200">
              <a:latin typeface="Verdana"/>
              <a:cs typeface="Verdana"/>
            </a:endParaRPr>
          </a:p>
          <a:p>
            <a:pPr marL="419100" marR="535305" indent="-342900">
              <a:lnSpc>
                <a:spcPct val="100000"/>
              </a:lnSpc>
              <a:spcBef>
                <a:spcPts val="800"/>
              </a:spcBef>
              <a:buClr>
                <a:srgbClr val="FFFFCC"/>
              </a:buClr>
              <a:buSzPct val="59375"/>
              <a:buFont typeface="UnDotum"/>
              <a:buChar char=""/>
              <a:tabLst>
                <a:tab pos="418465" algn="l"/>
                <a:tab pos="4191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Publically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makes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statements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does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discriminate: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4235450"/>
            <a:ext cx="740727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Verdana"/>
              <a:buChar char="•"/>
              <a:tabLst>
                <a:tab pos="297815" algn="l"/>
                <a:tab pos="298450" algn="l"/>
              </a:tabLst>
            </a:pP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FFFFFF"/>
                </a:solidFill>
                <a:latin typeface="Verdana"/>
                <a:cs typeface="Verdana"/>
              </a:rPr>
              <a:t>commitment</a:t>
            </a:r>
            <a:r>
              <a:rPr dirty="0" sz="200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FFFFFF"/>
                </a:solidFill>
                <a:latin typeface="Verdana"/>
                <a:cs typeface="Verdana"/>
              </a:rPr>
              <a:t>[name</a:t>
            </a:r>
            <a:r>
              <a:rPr dirty="0" sz="200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business]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does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discriminate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basis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race,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age,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color,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sex,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national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origin,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i="1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dirty="0" sz="200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mental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disability,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or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Verdana"/>
                <a:cs typeface="Verdana"/>
              </a:rPr>
              <a:t>religion.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2020-07-21T04:46:14Z</dcterms:created>
  <dcterms:modified xsi:type="dcterms:W3CDTF">2020-07-21T04:46:14Z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2020-07-21T00:00:00Z</vt:filetime>
  </property>
</Properties>
</file>